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3"/>
  </p:notesMasterIdLst>
  <p:handoutMasterIdLst>
    <p:handoutMasterId r:id="rId24"/>
  </p:handoutMasterIdLst>
  <p:sldIdLst>
    <p:sldId id="463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58" r:id="rId19"/>
    <p:sldId id="438" r:id="rId20"/>
    <p:sldId id="439" r:id="rId21"/>
    <p:sldId id="464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A7E84-74F5-4C52-849D-33DC1E539F5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DB67DEB6-9283-40BE-8770-7C4F140268E0}">
      <dgm:prSet phldrT="[Text]" custT="1"/>
      <dgm:spPr>
        <a:solidFill>
          <a:srgbClr val="2A700F"/>
        </a:solidFill>
      </dgm:spPr>
      <dgm:t>
        <a:bodyPr vert="horz" anchor="ctr"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en-NZ" sz="9600" b="1" dirty="0">
              <a:latin typeface="+mj-lt"/>
            </a:rPr>
            <a:t>12-19</a:t>
          </a:r>
        </a:p>
      </dgm:t>
    </dgm:pt>
    <dgm:pt modelId="{4A46F825-F2B4-4CBE-9006-4173D61CD5F1}" type="parTrans" cxnId="{B5DA3FA0-5DFE-4F4E-9E03-34BD32D1D016}">
      <dgm:prSet/>
      <dgm:spPr/>
      <dgm:t>
        <a:bodyPr/>
        <a:lstStyle/>
        <a:p>
          <a:endParaRPr lang="en-NZ"/>
        </a:p>
      </dgm:t>
    </dgm:pt>
    <dgm:pt modelId="{333C0F79-15DE-4C60-B008-5C64AB857452}" type="sibTrans" cxnId="{B5DA3FA0-5DFE-4F4E-9E03-34BD32D1D016}">
      <dgm:prSet/>
      <dgm:spPr/>
      <dgm:t>
        <a:bodyPr/>
        <a:lstStyle/>
        <a:p>
          <a:endParaRPr lang="en-NZ"/>
        </a:p>
      </dgm:t>
    </dgm:pt>
    <dgm:pt modelId="{9645C781-74F2-40C6-A236-5058D30202D9}" type="pres">
      <dgm:prSet presAssocID="{04FA7E84-74F5-4C52-849D-33DC1E539F5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20143A-7D59-4497-B77B-C9396D4F80A0}" type="pres">
      <dgm:prSet presAssocID="{DB67DEB6-9283-40BE-8770-7C4F140268E0}" presName="centerShape" presStyleLbl="node0" presStyleIdx="0" presStyleCnt="1" custScaleX="104973" custScaleY="99547" custLinFactNeighborX="-999" custLinFactNeighborY="-294"/>
      <dgm:spPr/>
    </dgm:pt>
  </dgm:ptLst>
  <dgm:cxnLst>
    <dgm:cxn modelId="{B5DA3FA0-5DFE-4F4E-9E03-34BD32D1D016}" srcId="{04FA7E84-74F5-4C52-849D-33DC1E539F5E}" destId="{DB67DEB6-9283-40BE-8770-7C4F140268E0}" srcOrd="0" destOrd="0" parTransId="{4A46F825-F2B4-4CBE-9006-4173D61CD5F1}" sibTransId="{333C0F79-15DE-4C60-B008-5C64AB857452}"/>
    <dgm:cxn modelId="{459760BE-951C-405E-A9E5-5DA1A8B45137}" type="presOf" srcId="{04FA7E84-74F5-4C52-849D-33DC1E539F5E}" destId="{9645C781-74F2-40C6-A236-5058D30202D9}" srcOrd="0" destOrd="0" presId="urn:microsoft.com/office/officeart/2005/8/layout/radial4"/>
    <dgm:cxn modelId="{95131FCF-CB68-4B71-AAB5-16A5F2C84D1A}" type="presOf" srcId="{DB67DEB6-9283-40BE-8770-7C4F140268E0}" destId="{2820143A-7D59-4497-B77B-C9396D4F80A0}" srcOrd="0" destOrd="0" presId="urn:microsoft.com/office/officeart/2005/8/layout/radial4"/>
    <dgm:cxn modelId="{AFC049F0-A109-4243-A77B-1F33865BD14B}" type="presParOf" srcId="{9645C781-74F2-40C6-A236-5058D30202D9}" destId="{2820143A-7D59-4497-B77B-C9396D4F80A0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A7E84-74F5-4C52-849D-33DC1E539F5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DB67DEB6-9283-40BE-8770-7C4F140268E0}">
      <dgm:prSet phldrT="[Text]" custT="1"/>
      <dgm:spPr>
        <a:solidFill>
          <a:srgbClr val="2A700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NZ" sz="6600" b="1" dirty="0">
              <a:latin typeface="+mj-lt"/>
            </a:rPr>
            <a:t>12-19</a:t>
          </a:r>
          <a:endParaRPr lang="en-NZ" sz="3200" dirty="0">
            <a:latin typeface="+mj-lt"/>
          </a:endParaRPr>
        </a:p>
      </dgm:t>
    </dgm:pt>
    <dgm:pt modelId="{4A46F825-F2B4-4CBE-9006-4173D61CD5F1}" type="parTrans" cxnId="{B5DA3FA0-5DFE-4F4E-9E03-34BD32D1D016}">
      <dgm:prSet/>
      <dgm:spPr/>
      <dgm:t>
        <a:bodyPr/>
        <a:lstStyle/>
        <a:p>
          <a:endParaRPr lang="en-NZ"/>
        </a:p>
      </dgm:t>
    </dgm:pt>
    <dgm:pt modelId="{333C0F79-15DE-4C60-B008-5C64AB857452}" type="sibTrans" cxnId="{B5DA3FA0-5DFE-4F4E-9E03-34BD32D1D016}">
      <dgm:prSet/>
      <dgm:spPr/>
      <dgm:t>
        <a:bodyPr/>
        <a:lstStyle/>
        <a:p>
          <a:endParaRPr lang="en-NZ"/>
        </a:p>
      </dgm:t>
    </dgm:pt>
    <dgm:pt modelId="{7B0FFCB2-6A30-47D1-959F-FD93E7F29FEE}">
      <dgm:prSet phldrT="[Text]"/>
      <dgm:spPr>
        <a:solidFill>
          <a:srgbClr val="2A700F"/>
        </a:solidFill>
      </dgm:spPr>
      <dgm:t>
        <a:bodyPr/>
        <a:lstStyle/>
        <a:p>
          <a:r>
            <a:rPr lang="en-NZ" b="1" dirty="0">
              <a:latin typeface="+mj-lt"/>
            </a:rPr>
            <a:t>Q = 2</a:t>
          </a:r>
        </a:p>
      </dgm:t>
    </dgm:pt>
    <dgm:pt modelId="{305875E1-AB32-4A10-9DAE-1FD71E42169D}" type="parTrans" cxnId="{29421403-A92A-424B-8CF3-BB59F870BCD6}">
      <dgm:prSet/>
      <dgm:spPr>
        <a:solidFill>
          <a:srgbClr val="2A700F">
            <a:alpha val="63000"/>
          </a:srgbClr>
        </a:solidFill>
      </dgm:spPr>
      <dgm:t>
        <a:bodyPr/>
        <a:lstStyle/>
        <a:p>
          <a:endParaRPr lang="en-NZ"/>
        </a:p>
      </dgm:t>
    </dgm:pt>
    <dgm:pt modelId="{4FDB104D-F45B-4AAB-8C7C-FC0B26CA35D9}" type="sibTrans" cxnId="{29421403-A92A-424B-8CF3-BB59F870BCD6}">
      <dgm:prSet/>
      <dgm:spPr/>
      <dgm:t>
        <a:bodyPr/>
        <a:lstStyle/>
        <a:p>
          <a:endParaRPr lang="en-NZ"/>
        </a:p>
      </dgm:t>
    </dgm:pt>
    <dgm:pt modelId="{5E1A03DF-039F-4835-A12E-C62CB55172AC}">
      <dgm:prSet phldrT="[Text]"/>
      <dgm:spPr>
        <a:solidFill>
          <a:srgbClr val="2A700F"/>
        </a:solidFill>
      </dgm:spPr>
      <dgm:t>
        <a:bodyPr/>
        <a:lstStyle/>
        <a:p>
          <a:r>
            <a:rPr lang="en-NZ" b="1" dirty="0">
              <a:latin typeface="+mj-lt"/>
            </a:rPr>
            <a:t>A = 4</a:t>
          </a:r>
        </a:p>
      </dgm:t>
    </dgm:pt>
    <dgm:pt modelId="{67E634B3-5337-454D-A3A7-F37AC19225CE}" type="parTrans" cxnId="{3B9E1429-321E-4042-9FD9-443B7D304B3D}">
      <dgm:prSet/>
      <dgm:spPr>
        <a:solidFill>
          <a:srgbClr val="2A700F">
            <a:alpha val="63000"/>
          </a:srgbClr>
        </a:solidFill>
      </dgm:spPr>
      <dgm:t>
        <a:bodyPr/>
        <a:lstStyle/>
        <a:p>
          <a:endParaRPr lang="en-NZ"/>
        </a:p>
      </dgm:t>
    </dgm:pt>
    <dgm:pt modelId="{55F08E67-D4B0-43CC-92E5-6880C2575037}" type="sibTrans" cxnId="{3B9E1429-321E-4042-9FD9-443B7D304B3D}">
      <dgm:prSet/>
      <dgm:spPr/>
      <dgm:t>
        <a:bodyPr/>
        <a:lstStyle/>
        <a:p>
          <a:endParaRPr lang="en-NZ"/>
        </a:p>
      </dgm:t>
    </dgm:pt>
    <dgm:pt modelId="{54C84F52-5861-4102-B6C6-53AD8C4A1349}">
      <dgm:prSet phldrT="[Text]"/>
      <dgm:spPr>
        <a:solidFill>
          <a:srgbClr val="2A700F"/>
        </a:solidFill>
      </dgm:spPr>
      <dgm:t>
        <a:bodyPr/>
        <a:lstStyle/>
        <a:p>
          <a:r>
            <a:rPr lang="en-NZ" b="1" dirty="0">
              <a:latin typeface="+mj-lt"/>
            </a:rPr>
            <a:t>K = 3</a:t>
          </a:r>
        </a:p>
      </dgm:t>
    </dgm:pt>
    <dgm:pt modelId="{71D2DF31-B31C-4A20-9E0E-C925808B3A41}" type="parTrans" cxnId="{F2AC0564-1E3C-4D8A-AC5E-60F2FB7BEF03}">
      <dgm:prSet/>
      <dgm:spPr>
        <a:solidFill>
          <a:srgbClr val="2A700F">
            <a:alpha val="63000"/>
          </a:srgbClr>
        </a:solidFill>
      </dgm:spPr>
      <dgm:t>
        <a:bodyPr/>
        <a:lstStyle/>
        <a:p>
          <a:endParaRPr lang="en-NZ"/>
        </a:p>
      </dgm:t>
    </dgm:pt>
    <dgm:pt modelId="{970EB25F-CF91-4BDA-9F24-FB90D5879161}" type="sibTrans" cxnId="{F2AC0564-1E3C-4D8A-AC5E-60F2FB7BEF03}">
      <dgm:prSet/>
      <dgm:spPr/>
      <dgm:t>
        <a:bodyPr/>
        <a:lstStyle/>
        <a:p>
          <a:endParaRPr lang="en-NZ"/>
        </a:p>
      </dgm:t>
    </dgm:pt>
    <dgm:pt modelId="{D9E2F2B9-5FC9-4F05-8FA7-974866E9DB89}">
      <dgm:prSet phldrT="[Text]"/>
      <dgm:spPr>
        <a:solidFill>
          <a:srgbClr val="2A700F"/>
        </a:solidFill>
      </dgm:spPr>
      <dgm:t>
        <a:bodyPr/>
        <a:lstStyle/>
        <a:p>
          <a:r>
            <a:rPr lang="en-NZ" b="1" dirty="0">
              <a:latin typeface="+mj-lt"/>
            </a:rPr>
            <a:t>J = 1</a:t>
          </a:r>
        </a:p>
      </dgm:t>
    </dgm:pt>
    <dgm:pt modelId="{60C4B710-9A10-4811-AFC9-93835129CF77}" type="parTrans" cxnId="{92FE35E3-0AF9-4821-8DF6-5AC770C9F1E0}">
      <dgm:prSet/>
      <dgm:spPr>
        <a:solidFill>
          <a:srgbClr val="2A700F">
            <a:alpha val="63000"/>
          </a:srgbClr>
        </a:solidFill>
      </dgm:spPr>
      <dgm:t>
        <a:bodyPr/>
        <a:lstStyle/>
        <a:p>
          <a:endParaRPr lang="en-NZ"/>
        </a:p>
      </dgm:t>
    </dgm:pt>
    <dgm:pt modelId="{D38D2B76-6DA4-4F02-8559-3E9B84B28169}" type="sibTrans" cxnId="{92FE35E3-0AF9-4821-8DF6-5AC770C9F1E0}">
      <dgm:prSet/>
      <dgm:spPr/>
      <dgm:t>
        <a:bodyPr/>
        <a:lstStyle/>
        <a:p>
          <a:endParaRPr lang="en-NZ"/>
        </a:p>
      </dgm:t>
    </dgm:pt>
    <dgm:pt modelId="{9645C781-74F2-40C6-A236-5058D30202D9}" type="pres">
      <dgm:prSet presAssocID="{04FA7E84-74F5-4C52-849D-33DC1E539F5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20143A-7D59-4497-B77B-C9396D4F80A0}" type="pres">
      <dgm:prSet presAssocID="{DB67DEB6-9283-40BE-8770-7C4F140268E0}" presName="centerShape" presStyleLbl="node0" presStyleIdx="0" presStyleCnt="1" custScaleX="145536" custScaleY="137179" custLinFactNeighborX="1092" custLinFactNeighborY="-34359"/>
      <dgm:spPr/>
    </dgm:pt>
    <dgm:pt modelId="{72DD9CE9-1395-4260-813D-DCF486CF6047}" type="pres">
      <dgm:prSet presAssocID="{305875E1-AB32-4A10-9DAE-1FD71E42169D}" presName="parTrans" presStyleLbl="bgSibTrans2D1" presStyleIdx="0" presStyleCnt="4"/>
      <dgm:spPr/>
    </dgm:pt>
    <dgm:pt modelId="{57AA3357-391E-4BE7-B3BD-4122F43E8D2A}" type="pres">
      <dgm:prSet presAssocID="{7B0FFCB2-6A30-47D1-959F-FD93E7F29FEE}" presName="node" presStyleLbl="node1" presStyleIdx="0" presStyleCnt="4" custScaleX="89972" custScaleY="84812" custRadScaleRad="51126" custRadScaleInc="-78936">
        <dgm:presLayoutVars>
          <dgm:bulletEnabled val="1"/>
        </dgm:presLayoutVars>
      </dgm:prSet>
      <dgm:spPr/>
    </dgm:pt>
    <dgm:pt modelId="{56F603F3-9336-4FD4-B7D2-926EA80DA0DA}" type="pres">
      <dgm:prSet presAssocID="{67E634B3-5337-454D-A3A7-F37AC19225CE}" presName="parTrans" presStyleLbl="bgSibTrans2D1" presStyleIdx="1" presStyleCnt="4"/>
      <dgm:spPr/>
    </dgm:pt>
    <dgm:pt modelId="{1E230B3E-4C50-4ACB-B4EF-9E0C2181C286}" type="pres">
      <dgm:prSet presAssocID="{5E1A03DF-039F-4835-A12E-C62CB55172AC}" presName="node" presStyleLbl="node1" presStyleIdx="1" presStyleCnt="4" custScaleX="93143" custScaleY="87778" custRadScaleRad="118316" custRadScaleInc="-80690">
        <dgm:presLayoutVars>
          <dgm:bulletEnabled val="1"/>
        </dgm:presLayoutVars>
      </dgm:prSet>
      <dgm:spPr/>
    </dgm:pt>
    <dgm:pt modelId="{EDFB1A22-DFF8-47A8-8F62-840B099F6C5B}" type="pres">
      <dgm:prSet presAssocID="{71D2DF31-B31C-4A20-9E0E-C925808B3A41}" presName="parTrans" presStyleLbl="bgSibTrans2D1" presStyleIdx="2" presStyleCnt="4"/>
      <dgm:spPr/>
    </dgm:pt>
    <dgm:pt modelId="{7ADAB280-AA44-4457-A2EC-06E805410DE5}" type="pres">
      <dgm:prSet presAssocID="{54C84F52-5861-4102-B6C6-53AD8C4A1349}" presName="node" presStyleLbl="node1" presStyleIdx="2" presStyleCnt="4" custScaleX="85693" custScaleY="88723" custRadScaleRad="116928" custRadScaleInc="79547">
        <dgm:presLayoutVars>
          <dgm:bulletEnabled val="1"/>
        </dgm:presLayoutVars>
      </dgm:prSet>
      <dgm:spPr/>
    </dgm:pt>
    <dgm:pt modelId="{87CA4A5D-9D42-4FA3-913D-EA4CD2B6D7E5}" type="pres">
      <dgm:prSet presAssocID="{60C4B710-9A10-4811-AFC9-93835129CF77}" presName="parTrans" presStyleLbl="bgSibTrans2D1" presStyleIdx="3" presStyleCnt="4"/>
      <dgm:spPr/>
    </dgm:pt>
    <dgm:pt modelId="{F7F9B3CA-58D1-4C18-A3F6-6287B7327611}" type="pres">
      <dgm:prSet presAssocID="{D9E2F2B9-5FC9-4F05-8FA7-974866E9DB89}" presName="node" presStyleLbl="node1" presStyleIdx="3" presStyleCnt="4" custScaleX="86445" custScaleY="87067" custRadScaleRad="60644" custRadScaleInc="70760">
        <dgm:presLayoutVars>
          <dgm:bulletEnabled val="1"/>
        </dgm:presLayoutVars>
      </dgm:prSet>
      <dgm:spPr/>
    </dgm:pt>
  </dgm:ptLst>
  <dgm:cxnLst>
    <dgm:cxn modelId="{29421403-A92A-424B-8CF3-BB59F870BCD6}" srcId="{DB67DEB6-9283-40BE-8770-7C4F140268E0}" destId="{7B0FFCB2-6A30-47D1-959F-FD93E7F29FEE}" srcOrd="0" destOrd="0" parTransId="{305875E1-AB32-4A10-9DAE-1FD71E42169D}" sibTransId="{4FDB104D-F45B-4AAB-8C7C-FC0B26CA35D9}"/>
    <dgm:cxn modelId="{8DD18B28-9930-451E-8A49-28CDF5C5C1C6}" type="presOf" srcId="{DB67DEB6-9283-40BE-8770-7C4F140268E0}" destId="{2820143A-7D59-4497-B77B-C9396D4F80A0}" srcOrd="0" destOrd="0" presId="urn:microsoft.com/office/officeart/2005/8/layout/radial4"/>
    <dgm:cxn modelId="{3B9E1429-321E-4042-9FD9-443B7D304B3D}" srcId="{DB67DEB6-9283-40BE-8770-7C4F140268E0}" destId="{5E1A03DF-039F-4835-A12E-C62CB55172AC}" srcOrd="1" destOrd="0" parTransId="{67E634B3-5337-454D-A3A7-F37AC19225CE}" sibTransId="{55F08E67-D4B0-43CC-92E5-6880C2575037}"/>
    <dgm:cxn modelId="{7953C429-BC1F-44FD-A721-E2B45F6C3B8C}" type="presOf" srcId="{7B0FFCB2-6A30-47D1-959F-FD93E7F29FEE}" destId="{57AA3357-391E-4BE7-B3BD-4122F43E8D2A}" srcOrd="0" destOrd="0" presId="urn:microsoft.com/office/officeart/2005/8/layout/radial4"/>
    <dgm:cxn modelId="{F2AC0564-1E3C-4D8A-AC5E-60F2FB7BEF03}" srcId="{DB67DEB6-9283-40BE-8770-7C4F140268E0}" destId="{54C84F52-5861-4102-B6C6-53AD8C4A1349}" srcOrd="2" destOrd="0" parTransId="{71D2DF31-B31C-4A20-9E0E-C925808B3A41}" sibTransId="{970EB25F-CF91-4BDA-9F24-FB90D5879161}"/>
    <dgm:cxn modelId="{85E64070-D29E-4ECB-91FD-E49BD9A7C75B}" type="presOf" srcId="{71D2DF31-B31C-4A20-9E0E-C925808B3A41}" destId="{EDFB1A22-DFF8-47A8-8F62-840B099F6C5B}" srcOrd="0" destOrd="0" presId="urn:microsoft.com/office/officeart/2005/8/layout/radial4"/>
    <dgm:cxn modelId="{403F6A52-D39C-499A-A8A9-62584D6EF8FF}" type="presOf" srcId="{5E1A03DF-039F-4835-A12E-C62CB55172AC}" destId="{1E230B3E-4C50-4ACB-B4EF-9E0C2181C286}" srcOrd="0" destOrd="0" presId="urn:microsoft.com/office/officeart/2005/8/layout/radial4"/>
    <dgm:cxn modelId="{C9A36355-8ACF-418F-B3AE-232F477EC541}" type="presOf" srcId="{54C84F52-5861-4102-B6C6-53AD8C4A1349}" destId="{7ADAB280-AA44-4457-A2EC-06E805410DE5}" srcOrd="0" destOrd="0" presId="urn:microsoft.com/office/officeart/2005/8/layout/radial4"/>
    <dgm:cxn modelId="{A2571B7C-563F-4B79-A882-EF4D805667D3}" type="presOf" srcId="{04FA7E84-74F5-4C52-849D-33DC1E539F5E}" destId="{9645C781-74F2-40C6-A236-5058D30202D9}" srcOrd="0" destOrd="0" presId="urn:microsoft.com/office/officeart/2005/8/layout/radial4"/>
    <dgm:cxn modelId="{BA24BF8D-219E-4783-AF67-0306B3E8D36B}" type="presOf" srcId="{305875E1-AB32-4A10-9DAE-1FD71E42169D}" destId="{72DD9CE9-1395-4260-813D-DCF486CF6047}" srcOrd="0" destOrd="0" presId="urn:microsoft.com/office/officeart/2005/8/layout/radial4"/>
    <dgm:cxn modelId="{B5DA3FA0-5DFE-4F4E-9E03-34BD32D1D016}" srcId="{04FA7E84-74F5-4C52-849D-33DC1E539F5E}" destId="{DB67DEB6-9283-40BE-8770-7C4F140268E0}" srcOrd="0" destOrd="0" parTransId="{4A46F825-F2B4-4CBE-9006-4173D61CD5F1}" sibTransId="{333C0F79-15DE-4C60-B008-5C64AB857452}"/>
    <dgm:cxn modelId="{08C7E0A7-11B0-480A-9FD3-981CBBFA4295}" type="presOf" srcId="{60C4B710-9A10-4811-AFC9-93835129CF77}" destId="{87CA4A5D-9D42-4FA3-913D-EA4CD2B6D7E5}" srcOrd="0" destOrd="0" presId="urn:microsoft.com/office/officeart/2005/8/layout/radial4"/>
    <dgm:cxn modelId="{92FE35E3-0AF9-4821-8DF6-5AC770C9F1E0}" srcId="{DB67DEB6-9283-40BE-8770-7C4F140268E0}" destId="{D9E2F2B9-5FC9-4F05-8FA7-974866E9DB89}" srcOrd="3" destOrd="0" parTransId="{60C4B710-9A10-4811-AFC9-93835129CF77}" sibTransId="{D38D2B76-6DA4-4F02-8559-3E9B84B28169}"/>
    <dgm:cxn modelId="{213EF6E9-746F-417E-B295-37EB2A6A35EF}" type="presOf" srcId="{67E634B3-5337-454D-A3A7-F37AC19225CE}" destId="{56F603F3-9336-4FD4-B7D2-926EA80DA0DA}" srcOrd="0" destOrd="0" presId="urn:microsoft.com/office/officeart/2005/8/layout/radial4"/>
    <dgm:cxn modelId="{2DE571EC-3551-48FF-9CF9-041BFBD72ED9}" type="presOf" srcId="{D9E2F2B9-5FC9-4F05-8FA7-974866E9DB89}" destId="{F7F9B3CA-58D1-4C18-A3F6-6287B7327611}" srcOrd="0" destOrd="0" presId="urn:microsoft.com/office/officeart/2005/8/layout/radial4"/>
    <dgm:cxn modelId="{8E75B999-0434-4FFB-A585-1FEC1AF2199F}" type="presParOf" srcId="{9645C781-74F2-40C6-A236-5058D30202D9}" destId="{2820143A-7D59-4497-B77B-C9396D4F80A0}" srcOrd="0" destOrd="0" presId="urn:microsoft.com/office/officeart/2005/8/layout/radial4"/>
    <dgm:cxn modelId="{D257AFFC-A5CD-4CC2-9AF4-30E9650DF3A2}" type="presParOf" srcId="{9645C781-74F2-40C6-A236-5058D30202D9}" destId="{72DD9CE9-1395-4260-813D-DCF486CF6047}" srcOrd="1" destOrd="0" presId="urn:microsoft.com/office/officeart/2005/8/layout/radial4"/>
    <dgm:cxn modelId="{7DA9CEAF-11B7-4C12-A07D-EA6CF4078C27}" type="presParOf" srcId="{9645C781-74F2-40C6-A236-5058D30202D9}" destId="{57AA3357-391E-4BE7-B3BD-4122F43E8D2A}" srcOrd="2" destOrd="0" presId="urn:microsoft.com/office/officeart/2005/8/layout/radial4"/>
    <dgm:cxn modelId="{A1644EC4-E690-40C5-BE33-103A37B299EC}" type="presParOf" srcId="{9645C781-74F2-40C6-A236-5058D30202D9}" destId="{56F603F3-9336-4FD4-B7D2-926EA80DA0DA}" srcOrd="3" destOrd="0" presId="urn:microsoft.com/office/officeart/2005/8/layout/radial4"/>
    <dgm:cxn modelId="{9F7F80C0-14E8-4758-9247-C8B0BBCAD4B7}" type="presParOf" srcId="{9645C781-74F2-40C6-A236-5058D30202D9}" destId="{1E230B3E-4C50-4ACB-B4EF-9E0C2181C286}" srcOrd="4" destOrd="0" presId="urn:microsoft.com/office/officeart/2005/8/layout/radial4"/>
    <dgm:cxn modelId="{36131758-ABD8-476F-AD7D-8B4EC591614D}" type="presParOf" srcId="{9645C781-74F2-40C6-A236-5058D30202D9}" destId="{EDFB1A22-DFF8-47A8-8F62-840B099F6C5B}" srcOrd="5" destOrd="0" presId="urn:microsoft.com/office/officeart/2005/8/layout/radial4"/>
    <dgm:cxn modelId="{FCDC4062-EABD-4264-808F-B6D709E1E568}" type="presParOf" srcId="{9645C781-74F2-40C6-A236-5058D30202D9}" destId="{7ADAB280-AA44-4457-A2EC-06E805410DE5}" srcOrd="6" destOrd="0" presId="urn:microsoft.com/office/officeart/2005/8/layout/radial4"/>
    <dgm:cxn modelId="{3FAAE1A0-4CC7-4F82-8DD4-87FA57DF0A17}" type="presParOf" srcId="{9645C781-74F2-40C6-A236-5058D30202D9}" destId="{87CA4A5D-9D42-4FA3-913D-EA4CD2B6D7E5}" srcOrd="7" destOrd="0" presId="urn:microsoft.com/office/officeart/2005/8/layout/radial4"/>
    <dgm:cxn modelId="{5EFE8CD9-CCA3-4E1A-B636-2755AC20C0D9}" type="presParOf" srcId="{9645C781-74F2-40C6-A236-5058D30202D9}" destId="{F7F9B3CA-58D1-4C18-A3F6-6287B732761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NZ" sz="2000" b="1" dirty="0">
              <a:latin typeface="+mj-lt"/>
            </a:rPr>
            <a:t>Board</a:t>
          </a:r>
          <a:br>
            <a:rPr lang="en-NZ" sz="2800" b="1" dirty="0">
              <a:latin typeface="+mj-lt"/>
            </a:rPr>
          </a:br>
          <a:r>
            <a:rPr lang="en-NZ" sz="3600" b="1" dirty="0">
              <a:latin typeface="+mj-lt"/>
            </a:rPr>
            <a:t>1</a:t>
          </a:r>
          <a:endParaRPr lang="en-NZ" sz="1400" b="1" dirty="0">
            <a:latin typeface="+mj-lt"/>
          </a:endParaRP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7030A0"/>
        </a:solidFill>
      </dgm:spPr>
      <dgm:t>
        <a:bodyPr/>
        <a:lstStyle/>
        <a:p>
          <a:r>
            <a:rPr lang="en-NZ" sz="2000" b="1" dirty="0">
              <a:latin typeface="+mj-lt"/>
            </a:rPr>
            <a:t>Board</a:t>
          </a:r>
          <a:br>
            <a:rPr lang="en-NZ" sz="2800" b="1" dirty="0">
              <a:latin typeface="+mj-lt"/>
            </a:rPr>
          </a:br>
          <a:r>
            <a:rPr lang="en-NZ" sz="3600" b="1" dirty="0">
              <a:latin typeface="+mj-lt"/>
            </a:rPr>
            <a:t>2</a:t>
          </a:r>
          <a:endParaRPr lang="en-NZ" sz="1400" b="1" dirty="0">
            <a:latin typeface="+mj-lt"/>
          </a:endParaRP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FA7E84-74F5-4C52-849D-33DC1E539F5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DB67DEB6-9283-40BE-8770-7C4F140268E0}">
      <dgm:prSet phldrT="[Text]" custT="1"/>
      <dgm:spPr>
        <a:solidFill>
          <a:srgbClr val="2A700F"/>
        </a:solidFill>
      </dgm:spPr>
      <dgm:t>
        <a:bodyPr vert="horz" anchor="ctr"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NZ" sz="4000" b="1" dirty="0">
              <a:latin typeface="+mj-lt"/>
            </a:rPr>
            <a:t>12-19</a:t>
          </a:r>
          <a:endParaRPr lang="en-NZ" sz="16600" dirty="0">
            <a:latin typeface="+mj-lt"/>
          </a:endParaRPr>
        </a:p>
      </dgm:t>
    </dgm:pt>
    <dgm:pt modelId="{4A46F825-F2B4-4CBE-9006-4173D61CD5F1}" type="parTrans" cxnId="{B5DA3FA0-5DFE-4F4E-9E03-34BD32D1D016}">
      <dgm:prSet/>
      <dgm:spPr/>
      <dgm:t>
        <a:bodyPr/>
        <a:lstStyle/>
        <a:p>
          <a:endParaRPr lang="en-NZ"/>
        </a:p>
      </dgm:t>
    </dgm:pt>
    <dgm:pt modelId="{333C0F79-15DE-4C60-B008-5C64AB857452}" type="sibTrans" cxnId="{B5DA3FA0-5DFE-4F4E-9E03-34BD32D1D016}">
      <dgm:prSet/>
      <dgm:spPr/>
      <dgm:t>
        <a:bodyPr/>
        <a:lstStyle/>
        <a:p>
          <a:endParaRPr lang="en-NZ"/>
        </a:p>
      </dgm:t>
    </dgm:pt>
    <dgm:pt modelId="{9645C781-74F2-40C6-A236-5058D30202D9}" type="pres">
      <dgm:prSet presAssocID="{04FA7E84-74F5-4C52-849D-33DC1E539F5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20143A-7D59-4497-B77B-C9396D4F80A0}" type="pres">
      <dgm:prSet presAssocID="{DB67DEB6-9283-40BE-8770-7C4F140268E0}" presName="centerShape" presStyleLbl="node0" presStyleIdx="0" presStyleCnt="1" custScaleX="108347" custScaleY="102921" custLinFactNeighborX="-1191" custLinFactNeighborY="1840"/>
      <dgm:spPr/>
    </dgm:pt>
  </dgm:ptLst>
  <dgm:cxnLst>
    <dgm:cxn modelId="{1011AA92-5608-433F-9A90-A41DB99D588A}" type="presOf" srcId="{DB67DEB6-9283-40BE-8770-7C4F140268E0}" destId="{2820143A-7D59-4497-B77B-C9396D4F80A0}" srcOrd="0" destOrd="0" presId="urn:microsoft.com/office/officeart/2005/8/layout/radial4"/>
    <dgm:cxn modelId="{B5DA3FA0-5DFE-4F4E-9E03-34BD32D1D016}" srcId="{04FA7E84-74F5-4C52-849D-33DC1E539F5E}" destId="{DB67DEB6-9283-40BE-8770-7C4F140268E0}" srcOrd="0" destOrd="0" parTransId="{4A46F825-F2B4-4CBE-9006-4173D61CD5F1}" sibTransId="{333C0F79-15DE-4C60-B008-5C64AB857452}"/>
    <dgm:cxn modelId="{D69B3AE4-E48B-4661-9526-09C647130B1C}" type="presOf" srcId="{04FA7E84-74F5-4C52-849D-33DC1E539F5E}" destId="{9645C781-74F2-40C6-A236-5058D30202D9}" srcOrd="0" destOrd="0" presId="urn:microsoft.com/office/officeart/2005/8/layout/radial4"/>
    <dgm:cxn modelId="{6F0D690E-AF79-460E-AD67-0E42420EE1B9}" type="presParOf" srcId="{9645C781-74F2-40C6-A236-5058D30202D9}" destId="{2820143A-7D59-4497-B77B-C9396D4F80A0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0143A-7D59-4497-B77B-C9396D4F80A0}">
      <dsp:nvSpPr>
        <dsp:cNvPr id="0" name=""/>
        <dsp:cNvSpPr/>
      </dsp:nvSpPr>
      <dsp:spPr>
        <a:xfrm>
          <a:off x="1440060" y="89"/>
          <a:ext cx="4480063" cy="4248490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9600" b="1" kern="1200" dirty="0">
              <a:latin typeface="+mj-lt"/>
            </a:rPr>
            <a:t>12-19</a:t>
          </a:r>
        </a:p>
      </dsp:txBody>
      <dsp:txXfrm>
        <a:off x="2096150" y="622266"/>
        <a:ext cx="3167883" cy="3004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0143A-7D59-4497-B77B-C9396D4F80A0}">
      <dsp:nvSpPr>
        <dsp:cNvPr id="0" name=""/>
        <dsp:cNvSpPr/>
      </dsp:nvSpPr>
      <dsp:spPr>
        <a:xfrm>
          <a:off x="2466034" y="0"/>
          <a:ext cx="3084192" cy="2907091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29337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6600" b="1" kern="1200" dirty="0">
              <a:latin typeface="+mj-lt"/>
            </a:rPr>
            <a:t>12-19</a:t>
          </a:r>
          <a:endParaRPr lang="en-NZ" sz="3200" kern="1200" dirty="0">
            <a:latin typeface="+mj-lt"/>
          </a:endParaRPr>
        </a:p>
      </dsp:txBody>
      <dsp:txXfrm>
        <a:off x="2917703" y="425734"/>
        <a:ext cx="2180854" cy="2055623"/>
      </dsp:txXfrm>
    </dsp:sp>
    <dsp:sp modelId="{72DD9CE9-1395-4260-813D-DCF486CF6047}">
      <dsp:nvSpPr>
        <dsp:cNvPr id="0" name=""/>
        <dsp:cNvSpPr/>
      </dsp:nvSpPr>
      <dsp:spPr>
        <a:xfrm rot="7227498">
          <a:off x="2145280" y="3108238"/>
          <a:ext cx="1424391" cy="603970"/>
        </a:xfrm>
        <a:prstGeom prst="leftArrow">
          <a:avLst>
            <a:gd name="adj1" fmla="val 60000"/>
            <a:gd name="adj2" fmla="val 50000"/>
          </a:avLst>
        </a:prstGeom>
        <a:solidFill>
          <a:srgbClr val="2A700F">
            <a:alpha val="63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A3357-391E-4BE7-B3BD-4122F43E8D2A}">
      <dsp:nvSpPr>
        <dsp:cNvPr id="0" name=""/>
        <dsp:cNvSpPr/>
      </dsp:nvSpPr>
      <dsp:spPr>
        <a:xfrm>
          <a:off x="1590782" y="3341149"/>
          <a:ext cx="1811348" cy="1365972"/>
        </a:xfrm>
        <a:prstGeom prst="roundRect">
          <a:avLst>
            <a:gd name="adj" fmla="val 10000"/>
          </a:avLst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104775" rIns="104775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500" b="1" kern="1200" dirty="0">
              <a:latin typeface="+mj-lt"/>
            </a:rPr>
            <a:t>Q = 2</a:t>
          </a:r>
        </a:p>
      </dsp:txBody>
      <dsp:txXfrm>
        <a:off x="1630790" y="3381157"/>
        <a:ext cx="1731332" cy="1285956"/>
      </dsp:txXfrm>
    </dsp:sp>
    <dsp:sp modelId="{56F603F3-9336-4FD4-B7D2-926EA80DA0DA}">
      <dsp:nvSpPr>
        <dsp:cNvPr id="0" name=""/>
        <dsp:cNvSpPr/>
      </dsp:nvSpPr>
      <dsp:spPr>
        <a:xfrm rot="10449155">
          <a:off x="933794" y="1391623"/>
          <a:ext cx="1460502" cy="603970"/>
        </a:xfrm>
        <a:prstGeom prst="leftArrow">
          <a:avLst>
            <a:gd name="adj1" fmla="val 60000"/>
            <a:gd name="adj2" fmla="val 50000"/>
          </a:avLst>
        </a:prstGeom>
        <a:solidFill>
          <a:srgbClr val="2A700F">
            <a:alpha val="63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30B3E-4C50-4ACB-B4EF-9E0C2181C286}">
      <dsp:nvSpPr>
        <dsp:cNvPr id="0" name=""/>
        <dsp:cNvSpPr/>
      </dsp:nvSpPr>
      <dsp:spPr>
        <a:xfrm>
          <a:off x="0" y="1061135"/>
          <a:ext cx="1875188" cy="1413742"/>
        </a:xfrm>
        <a:prstGeom prst="roundRect">
          <a:avLst>
            <a:gd name="adj" fmla="val 10000"/>
          </a:avLst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104775" rIns="104775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500" b="1" kern="1200" dirty="0">
              <a:latin typeface="+mj-lt"/>
            </a:rPr>
            <a:t>A = 4</a:t>
          </a:r>
        </a:p>
      </dsp:txBody>
      <dsp:txXfrm>
        <a:off x="41407" y="1102542"/>
        <a:ext cx="1792374" cy="1330928"/>
      </dsp:txXfrm>
    </dsp:sp>
    <dsp:sp modelId="{EDFB1A22-DFF8-47A8-8F62-840B099F6C5B}">
      <dsp:nvSpPr>
        <dsp:cNvPr id="0" name=""/>
        <dsp:cNvSpPr/>
      </dsp:nvSpPr>
      <dsp:spPr>
        <a:xfrm rot="352955">
          <a:off x="5616965" y="1388050"/>
          <a:ext cx="1372920" cy="603970"/>
        </a:xfrm>
        <a:prstGeom prst="leftArrow">
          <a:avLst>
            <a:gd name="adj1" fmla="val 60000"/>
            <a:gd name="adj2" fmla="val 50000"/>
          </a:avLst>
        </a:prstGeom>
        <a:solidFill>
          <a:srgbClr val="2A700F">
            <a:alpha val="63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DAB280-AA44-4457-A2EC-06E805410DE5}">
      <dsp:nvSpPr>
        <dsp:cNvPr id="0" name=""/>
        <dsp:cNvSpPr/>
      </dsp:nvSpPr>
      <dsp:spPr>
        <a:xfrm>
          <a:off x="6123669" y="1045910"/>
          <a:ext cx="1725202" cy="1428962"/>
        </a:xfrm>
        <a:prstGeom prst="roundRect">
          <a:avLst>
            <a:gd name="adj" fmla="val 10000"/>
          </a:avLst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104775" rIns="104775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500" b="1" kern="1200" dirty="0">
              <a:latin typeface="+mj-lt"/>
            </a:rPr>
            <a:t>K = 3</a:t>
          </a:r>
        </a:p>
      </dsp:txBody>
      <dsp:txXfrm>
        <a:off x="6165522" y="1087763"/>
        <a:ext cx="1641496" cy="1345256"/>
      </dsp:txXfrm>
    </dsp:sp>
    <dsp:sp modelId="{87CA4A5D-9D42-4FA3-913D-EA4CD2B6D7E5}">
      <dsp:nvSpPr>
        <dsp:cNvPr id="0" name=""/>
        <dsp:cNvSpPr/>
      </dsp:nvSpPr>
      <dsp:spPr>
        <a:xfrm rot="3397307">
          <a:off x="4532396" y="3085394"/>
          <a:ext cx="1499616" cy="603970"/>
        </a:xfrm>
        <a:prstGeom prst="leftArrow">
          <a:avLst>
            <a:gd name="adj1" fmla="val 60000"/>
            <a:gd name="adj2" fmla="val 50000"/>
          </a:avLst>
        </a:prstGeom>
        <a:solidFill>
          <a:srgbClr val="2A700F">
            <a:alpha val="63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9B3CA-58D1-4C18-A3F6-6287B7327611}">
      <dsp:nvSpPr>
        <dsp:cNvPr id="0" name=""/>
        <dsp:cNvSpPr/>
      </dsp:nvSpPr>
      <dsp:spPr>
        <a:xfrm>
          <a:off x="4824551" y="3312366"/>
          <a:ext cx="1740341" cy="1402291"/>
        </a:xfrm>
        <a:prstGeom prst="roundRect">
          <a:avLst>
            <a:gd name="adj" fmla="val 10000"/>
          </a:avLst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104775" rIns="104775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5500" b="1" kern="1200" dirty="0">
              <a:latin typeface="+mj-lt"/>
            </a:rPr>
            <a:t>J = 1</a:t>
          </a:r>
        </a:p>
      </dsp:txBody>
      <dsp:txXfrm>
        <a:off x="4865623" y="3353438"/>
        <a:ext cx="1658197" cy="1320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185653" y="198"/>
          <a:ext cx="1031712" cy="103171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latin typeface="+mj-lt"/>
            </a:rPr>
            <a:t>Board</a:t>
          </a:r>
          <a:br>
            <a:rPr lang="en-NZ" sz="2800" b="1" kern="1200" dirty="0">
              <a:latin typeface="+mj-lt"/>
            </a:rPr>
          </a:br>
          <a:r>
            <a:rPr lang="en-NZ" sz="3600" b="1" kern="1200" dirty="0">
              <a:latin typeface="+mj-lt"/>
            </a:rPr>
            <a:t>1</a:t>
          </a:r>
          <a:endParaRPr lang="en-NZ" sz="1400" b="1" kern="1200" dirty="0">
            <a:latin typeface="+mj-lt"/>
          </a:endParaRPr>
        </a:p>
      </dsp:txBody>
      <dsp:txXfrm>
        <a:off x="336744" y="151289"/>
        <a:ext cx="729530" cy="729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185653" y="198"/>
          <a:ext cx="1031712" cy="103171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latin typeface="+mj-lt"/>
            </a:rPr>
            <a:t>Board</a:t>
          </a:r>
          <a:br>
            <a:rPr lang="en-NZ" sz="2800" b="1" kern="1200" dirty="0">
              <a:latin typeface="+mj-lt"/>
            </a:rPr>
          </a:br>
          <a:r>
            <a:rPr lang="en-NZ" sz="3600" b="1" kern="1200" dirty="0">
              <a:latin typeface="+mj-lt"/>
            </a:rPr>
            <a:t>2</a:t>
          </a:r>
          <a:endParaRPr lang="en-NZ" sz="1400" b="1" kern="1200" dirty="0">
            <a:latin typeface="+mj-lt"/>
          </a:endParaRPr>
        </a:p>
      </dsp:txBody>
      <dsp:txXfrm>
        <a:off x="336744" y="151289"/>
        <a:ext cx="729530" cy="7295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0143A-7D59-4497-B77B-C9396D4F80A0}">
      <dsp:nvSpPr>
        <dsp:cNvPr id="0" name=""/>
        <dsp:cNvSpPr/>
      </dsp:nvSpPr>
      <dsp:spPr>
        <a:xfrm>
          <a:off x="216000" y="-4201"/>
          <a:ext cx="1752344" cy="1664587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4000" b="1" kern="1200" dirty="0">
              <a:latin typeface="+mj-lt"/>
            </a:rPr>
            <a:t>12-19</a:t>
          </a:r>
          <a:endParaRPr lang="en-NZ" sz="16600" kern="1200" dirty="0">
            <a:latin typeface="+mj-lt"/>
          </a:endParaRPr>
        </a:p>
      </dsp:txBody>
      <dsp:txXfrm>
        <a:off x="472625" y="239572"/>
        <a:ext cx="1239094" cy="1177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3690369-EA61-4D28-ABAA-339CB8F82449}" type="datetimeFigureOut">
              <a:rPr lang="en-NZ" smtClean="0"/>
              <a:pPr/>
              <a:t>4/02/2023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7E71328-DAE2-47C5-957A-12A4CF7223B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96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54AD07A-8AE9-4621-8908-CC63674184FC}" type="datetimeFigureOut">
              <a:rPr lang="en-NZ" smtClean="0"/>
              <a:pPr/>
              <a:t>4/02/2023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141E241-F53C-41FE-9ADC-BC7D7146BCD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433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3291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66361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7518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7988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7871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9234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6581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Golden Bridge, Vietnam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8498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4309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207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Emphasise</a:t>
            </a:r>
            <a:r>
              <a:rPr lang="en-NZ" baseline="0" dirty="0"/>
              <a:t> Major / </a:t>
            </a:r>
            <a:r>
              <a:rPr lang="en-NZ" baseline="0" dirty="0" err="1"/>
              <a:t>NoTrumps</a:t>
            </a:r>
            <a:r>
              <a:rPr lang="en-NZ" baseline="0" dirty="0"/>
              <a:t> / Minor ... Talk about this as often as possible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139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3153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609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7610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915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6376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8287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385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DF918310-8E32-44D9-A7D0-98FE8EB6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2" name="Picture 11" descr="NZ BRIDGE_logo1_tagline_.jpg">
            <a:extLst>
              <a:ext uri="{FF2B5EF4-FFF2-40B4-BE49-F238E27FC236}">
                <a16:creationId xmlns:a16="http://schemas.microsoft.com/office/drawing/2014/main" id="{12866200-2B4D-4185-99FE-EDD5D4EE5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7BB14766-940C-4D8F-AE91-439EFD13F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B9FEBD6F-74D7-4777-BA07-A610D79C3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3" name="Picture 12" descr="NZ BRIDGE_logo1_tagline_.jpg">
            <a:extLst>
              <a:ext uri="{FF2B5EF4-FFF2-40B4-BE49-F238E27FC236}">
                <a16:creationId xmlns:a16="http://schemas.microsoft.com/office/drawing/2014/main" id="{708690C1-AFF0-48FA-A7B8-CEBA393A2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7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42" y="36353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 descr="Untitled-4.jpg">
            <a:extLst>
              <a:ext uri="{FF2B5EF4-FFF2-40B4-BE49-F238E27FC236}">
                <a16:creationId xmlns:a16="http://schemas.microsoft.com/office/drawing/2014/main" id="{FD8DBC25-1B82-469A-B71B-DDFE2CDD2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5" name="Picture 14" descr="Untitled-4.jpg">
            <a:extLst>
              <a:ext uri="{FF2B5EF4-FFF2-40B4-BE49-F238E27FC236}">
                <a16:creationId xmlns:a16="http://schemas.microsoft.com/office/drawing/2014/main" id="{9A51BA8B-D3F5-417E-A8BA-F6250C66E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 descr="Untitled-4.jpg">
            <a:extLst>
              <a:ext uri="{FF2B5EF4-FFF2-40B4-BE49-F238E27FC236}">
                <a16:creationId xmlns:a16="http://schemas.microsoft.com/office/drawing/2014/main" id="{ED300A10-5C28-4B2D-952C-DE125ED0E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4B0A4F20-3B62-4CE6-92BC-3759C910D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2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1268760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51520" y="5949280"/>
            <a:ext cx="8640960" cy="288032"/>
          </a:xfrm>
          <a:prstGeom prst="rect">
            <a:avLst/>
          </a:prstGeom>
        </p:spPr>
        <p:txBody>
          <a:bodyPr/>
          <a:lstStyle/>
          <a:p>
            <a:r>
              <a:rPr lang="en-NZ" sz="1100" dirty="0">
                <a:latin typeface="+mj-lt"/>
              </a:rPr>
              <a:t>© Copyright Reserved New Zealand Bridge Inc. 2015                                                                                                                           Prepared by Amanda Smith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2DFA9D6-5457-488B-A643-DDAB42E18A31}"/>
              </a:ext>
            </a:extLst>
          </p:cNvPr>
          <p:cNvSpPr txBox="1">
            <a:spLocks/>
          </p:cNvSpPr>
          <p:nvPr/>
        </p:nvSpPr>
        <p:spPr>
          <a:xfrm>
            <a:off x="1623048" y="3789040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 Here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123 4567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email@address.co.nz</a:t>
            </a: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1" descr="TBC 2012 logo smaller">
            <a:extLst>
              <a:ext uri="{FF2B5EF4-FFF2-40B4-BE49-F238E27FC236}">
                <a16:creationId xmlns:a16="http://schemas.microsoft.com/office/drawing/2014/main" id="{7ADDFB41-69A5-4721-841A-096F9D6BB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3357779"/>
            <a:ext cx="1584176" cy="1901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26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36712"/>
          </a:xfrm>
        </p:spPr>
        <p:txBody>
          <a:bodyPr>
            <a:normAutofit/>
          </a:bodyPr>
          <a:lstStyle/>
          <a:p>
            <a:r>
              <a:rPr lang="en-NZ" b="1" dirty="0"/>
              <a:t>Which hand can open the bidding?</a:t>
            </a:r>
          </a:p>
        </p:txBody>
      </p:sp>
      <p:pic>
        <p:nvPicPr>
          <p:cNvPr id="6" name="Content Placeholder 5" descr="Lesson 2 - Opening point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8287" y="692696"/>
            <a:ext cx="8727425" cy="5472608"/>
          </a:xfr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778D92-2728-4007-B809-3E3447C697B2}"/>
              </a:ext>
            </a:extLst>
          </p:cNvPr>
          <p:cNvGraphicFramePr/>
          <p:nvPr/>
        </p:nvGraphicFramePr>
        <p:xfrm>
          <a:off x="323528" y="764704"/>
          <a:ext cx="1403019" cy="103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30161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5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1912">
                <a:tc>
                  <a:txBody>
                    <a:bodyPr/>
                    <a:lstStyle/>
                    <a:p>
                      <a:pPr algn="ctr"/>
                      <a:endParaRPr lang="en-NZ" sz="4800" dirty="0">
                        <a:latin typeface="Calibri" pitchFamily="34" charset="0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Points</a:t>
                      </a: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Description</a:t>
                      </a: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1912">
                <a:tc>
                  <a:txBody>
                    <a:bodyPr/>
                    <a:lstStyle/>
                    <a:p>
                      <a:pPr algn="ctr"/>
                      <a:r>
                        <a:rPr lang="en-NZ" sz="4800" b="1" dirty="0">
                          <a:latin typeface="Calibri" pitchFamily="34" charset="0"/>
                          <a:sym typeface="Symbol"/>
                        </a:rPr>
                        <a:t>1</a:t>
                      </a:r>
                      <a:endParaRPr lang="en-NZ" sz="4800" b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>
                          <a:latin typeface="+mn-lt"/>
                        </a:rPr>
                        <a:t>12 -</a:t>
                      </a:r>
                      <a:r>
                        <a:rPr lang="en-NZ" sz="2800" b="1" baseline="0" dirty="0">
                          <a:latin typeface="+mn-lt"/>
                        </a:rPr>
                        <a:t> 19</a:t>
                      </a:r>
                      <a:endParaRPr lang="en-NZ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4 + clubs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912">
                <a:tc>
                  <a:txBody>
                    <a:bodyPr/>
                    <a:lstStyle/>
                    <a:p>
                      <a:pPr algn="ctr"/>
                      <a:r>
                        <a:rPr kumimoji="0" lang="en-NZ" sz="4800" b="1" kern="1200" dirty="0">
                          <a:latin typeface="Calibri" pitchFamily="34" charset="0"/>
                          <a:sym typeface="Symbol"/>
                        </a:rPr>
                        <a:t>1</a:t>
                      </a:r>
                      <a:r>
                        <a:rPr kumimoji="0" lang="en-NZ" sz="4800" b="1" kern="1200" dirty="0">
                          <a:solidFill>
                            <a:srgbClr val="FF0000"/>
                          </a:solidFill>
                          <a:latin typeface="Calibri" pitchFamily="34" charset="0"/>
                          <a:sym typeface="Symbol"/>
                        </a:rPr>
                        <a:t></a:t>
                      </a:r>
                      <a:endParaRPr kumimoji="0" lang="en-NZ" sz="48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>
                          <a:latin typeface="+mn-lt"/>
                        </a:rPr>
                        <a:t>12 –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4 + diamonds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912">
                <a:tc>
                  <a:txBody>
                    <a:bodyPr/>
                    <a:lstStyle/>
                    <a:p>
                      <a:pPr algn="ctr"/>
                      <a:r>
                        <a:rPr kumimoji="0" lang="en-NZ" sz="4800" b="1" kern="1200" dirty="0">
                          <a:latin typeface="Calibri" pitchFamily="34" charset="0"/>
                          <a:sym typeface="Symbol"/>
                        </a:rPr>
                        <a:t>1</a:t>
                      </a:r>
                      <a:r>
                        <a:rPr kumimoji="0" lang="en-NZ" sz="4800" b="1" kern="1200" dirty="0">
                          <a:solidFill>
                            <a:srgbClr val="FF0000"/>
                          </a:solidFill>
                          <a:latin typeface="Calibri" pitchFamily="34" charset="0"/>
                          <a:sym typeface="Symbol"/>
                        </a:rPr>
                        <a:t></a:t>
                      </a:r>
                      <a:endParaRPr kumimoji="0" lang="en-NZ" sz="4800" b="1" kern="1200" dirty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>
                          <a:latin typeface="+mn-lt"/>
                        </a:rPr>
                        <a:t>12 –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4 + hearts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912">
                <a:tc>
                  <a:txBody>
                    <a:bodyPr/>
                    <a:lstStyle/>
                    <a:p>
                      <a:pPr algn="ctr"/>
                      <a:r>
                        <a:rPr kumimoji="0" lang="en-NZ" sz="4800" b="1" kern="1200" dirty="0">
                          <a:latin typeface="Calibri" pitchFamily="34" charset="0"/>
                          <a:sym typeface="Symbol"/>
                        </a:rPr>
                        <a:t>1</a:t>
                      </a:r>
                      <a:endParaRPr kumimoji="0" lang="en-NZ" sz="4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b="1" dirty="0">
                          <a:latin typeface="+mn-lt"/>
                        </a:rPr>
                        <a:t>12 – 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n-lt"/>
                        </a:rPr>
                        <a:t>4 + spades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1912">
                <a:tc>
                  <a:txBody>
                    <a:bodyPr/>
                    <a:lstStyle/>
                    <a:p>
                      <a:pPr algn="ctr"/>
                      <a:r>
                        <a:rPr kumimoji="0" lang="en-NZ" sz="4800" b="1" kern="1200" dirty="0">
                          <a:latin typeface="Calibri" pitchFamily="34" charset="0"/>
                        </a:rPr>
                        <a:t>1NT</a:t>
                      </a:r>
                      <a:endParaRPr kumimoji="0" lang="en-NZ" sz="4800" b="1" kern="1200" dirty="0">
                        <a:solidFill>
                          <a:schemeClr val="dk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b="1" dirty="0">
                          <a:latin typeface="+mn-lt"/>
                        </a:rPr>
                        <a:t>12 – 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n-lt"/>
                        </a:rPr>
                        <a:t>Balanced hand ... SPECIAL</a:t>
                      </a:r>
                      <a:r>
                        <a:rPr lang="en-NZ" sz="2800" baseline="0" dirty="0">
                          <a:latin typeface="+mn-lt"/>
                        </a:rPr>
                        <a:t> CASE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NZ" sz="4900" b="1" dirty="0"/>
              <a:t>Opener’s First Bid</a:t>
            </a:r>
            <a:endParaRPr lang="en-N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/>
              <a:t>Rules for 1-level suit openings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845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200" dirty="0">
                <a:latin typeface="Calibri" pitchFamily="34" charset="0"/>
              </a:rPr>
              <a:t>Bid your </a:t>
            </a:r>
            <a:r>
              <a:rPr lang="en-NZ" sz="3200" b="1" dirty="0">
                <a:solidFill>
                  <a:srgbClr val="2A700F"/>
                </a:solidFill>
                <a:latin typeface="Calibri" pitchFamily="34" charset="0"/>
              </a:rPr>
              <a:t>longest</a:t>
            </a:r>
            <a:r>
              <a:rPr lang="en-NZ" sz="3200" dirty="0">
                <a:latin typeface="Calibri" pitchFamily="34" charset="0"/>
              </a:rPr>
              <a:t> suit first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7" name="Picture 6" descr="Opening Bid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916833"/>
            <a:ext cx="7631463" cy="1488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Lesson 2 - longest su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698384"/>
            <a:ext cx="7632848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3528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Basic Rules for 1-level suit openings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57368"/>
            <a:ext cx="8229600" cy="845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500" dirty="0"/>
              <a:t>Bid your lower ranking </a:t>
            </a:r>
            <a:r>
              <a:rPr lang="en-NZ" sz="3500" b="1" dirty="0">
                <a:solidFill>
                  <a:srgbClr val="2A700F"/>
                </a:solidFill>
              </a:rPr>
              <a:t>4-card </a:t>
            </a:r>
            <a:r>
              <a:rPr lang="en-NZ" sz="3500" dirty="0"/>
              <a:t>suit first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</p:txBody>
      </p:sp>
      <p:pic>
        <p:nvPicPr>
          <p:cNvPr id="7" name="Picture 6" descr="Opening Bid 3 (4.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111407"/>
            <a:ext cx="784647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Opening Bid 4 (4.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55623"/>
            <a:ext cx="8008890" cy="1533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What do you open?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29376"/>
            <a:ext cx="8229600" cy="845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3500" dirty="0"/>
              <a:t>Bid your higher ranking </a:t>
            </a:r>
            <a:r>
              <a:rPr lang="en-NZ" sz="3500" b="1" dirty="0">
                <a:solidFill>
                  <a:srgbClr val="2A700F"/>
                </a:solidFill>
              </a:rPr>
              <a:t>5-card </a:t>
            </a:r>
            <a:r>
              <a:rPr lang="en-NZ" sz="3500" dirty="0"/>
              <a:t>suit first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</p:txBody>
      </p:sp>
      <p:pic>
        <p:nvPicPr>
          <p:cNvPr id="9" name="Picture 8" descr="OPening Bid 6 (5.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425720"/>
            <a:ext cx="8059168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esson 2 - 5 card sui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222621"/>
            <a:ext cx="8159644" cy="1627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520" y="40466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What do you open with this hand?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21664"/>
            <a:ext cx="8229600" cy="20162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NZ" sz="7800" b="1" dirty="0"/>
              <a:t>Open 1</a:t>
            </a:r>
            <a:r>
              <a:rPr lang="en-NZ" sz="7800" b="1" dirty="0">
                <a:sym typeface="Symbol"/>
              </a:rPr>
              <a:t></a:t>
            </a:r>
          </a:p>
          <a:p>
            <a:pPr algn="ctr">
              <a:buNone/>
            </a:pPr>
            <a:r>
              <a:rPr lang="en-NZ" sz="3900" dirty="0">
                <a:sym typeface="Symbol"/>
              </a:rPr>
              <a:t>… open your lower ranking 4-card suit first</a:t>
            </a:r>
            <a:endParaRPr lang="en-NZ" sz="4000" dirty="0"/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</p:txBody>
      </p:sp>
      <p:pic>
        <p:nvPicPr>
          <p:cNvPr id="6" name="Picture 5" descr="Lesson 2 - Quiz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748" y="1689416"/>
            <a:ext cx="8619044" cy="183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921663"/>
            <a:ext cx="8229600" cy="20988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NZ" sz="7800" b="1" dirty="0"/>
              <a:t>Open 1</a:t>
            </a:r>
            <a:r>
              <a:rPr lang="en-NZ" sz="7800" b="1" dirty="0">
                <a:sym typeface="Symbol"/>
              </a:rPr>
              <a:t></a:t>
            </a:r>
            <a:r>
              <a:rPr lang="en-NZ" sz="7800" dirty="0">
                <a:sym typeface="Symbol"/>
              </a:rPr>
              <a:t> </a:t>
            </a:r>
          </a:p>
          <a:p>
            <a:pPr algn="ctr">
              <a:buNone/>
            </a:pPr>
            <a:r>
              <a:rPr lang="en-NZ" sz="3500" dirty="0">
                <a:sym typeface="Symbol"/>
              </a:rPr>
              <a:t>… open your higher ranking 5-card suit first</a:t>
            </a:r>
            <a:endParaRPr lang="en-NZ" sz="3500" dirty="0"/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17408"/>
            <a:ext cx="8363272" cy="1955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F591AE-D94B-45DA-9015-46B918E423C2}"/>
              </a:ext>
            </a:extLst>
          </p:cNvPr>
          <p:cNvSpPr txBox="1">
            <a:spLocks/>
          </p:cNvSpPr>
          <p:nvPr/>
        </p:nvSpPr>
        <p:spPr>
          <a:xfrm>
            <a:off x="508520" y="404664"/>
            <a:ext cx="8229600" cy="780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4900"/>
              <a:t>What do you open with this hand?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/>
              <a:t>Further Bidding ... </a:t>
            </a:r>
            <a:r>
              <a:rPr lang="en-NZ" sz="3600" dirty="0"/>
              <a:t>To come in more detail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376"/>
            <a:ext cx="8229600" cy="389982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 sz="2400" b="1" dirty="0">
                <a:solidFill>
                  <a:srgbClr val="2A700F"/>
                </a:solidFill>
                <a:latin typeface="Calibri" pitchFamily="34" charset="0"/>
              </a:rPr>
              <a:t>Responder </a:t>
            </a:r>
            <a:r>
              <a:rPr lang="en-NZ" sz="2400" dirty="0">
                <a:latin typeface="Calibri" pitchFamily="34" charset="0"/>
              </a:rPr>
              <a:t>needs 6 + points to bid ... </a:t>
            </a:r>
            <a:r>
              <a:rPr lang="en-NZ" sz="1800" dirty="0">
                <a:latin typeface="Calibri" pitchFamily="34" charset="0"/>
              </a:rPr>
              <a:t>At least ½ of what Opener needs</a:t>
            </a:r>
            <a:endParaRPr lang="en-NZ" sz="2400" dirty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NZ" sz="1600" dirty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 sz="2400" dirty="0">
                <a:latin typeface="Calibri" pitchFamily="34" charset="0"/>
              </a:rPr>
              <a:t>Try to find a </a:t>
            </a:r>
            <a:r>
              <a:rPr lang="en-NZ" sz="2400" b="1" dirty="0">
                <a:solidFill>
                  <a:srgbClr val="2A700F"/>
                </a:solidFill>
                <a:latin typeface="Calibri" pitchFamily="34" charset="0"/>
              </a:rPr>
              <a:t>Fit</a:t>
            </a:r>
            <a:r>
              <a:rPr lang="en-NZ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NZ" sz="2400" dirty="0">
                <a:latin typeface="Calibri" pitchFamily="34" charset="0"/>
              </a:rPr>
              <a:t>as soon as possible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NZ" sz="1400" dirty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 sz="2400" dirty="0">
                <a:latin typeface="Calibri" pitchFamily="34" charset="0"/>
              </a:rPr>
              <a:t>There are 3 choices of level to bid to:</a:t>
            </a:r>
          </a:p>
          <a:p>
            <a:pPr marL="8001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2400" dirty="0">
                <a:latin typeface="Calibri" pitchFamily="34" charset="0"/>
              </a:rPr>
              <a:t>Minimum (6 – 9)</a:t>
            </a:r>
          </a:p>
          <a:p>
            <a:pPr marL="8001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2400" dirty="0">
                <a:latin typeface="Calibri" pitchFamily="34" charset="0"/>
              </a:rPr>
              <a:t>Close to Game (10 – 12)</a:t>
            </a:r>
          </a:p>
          <a:p>
            <a:pPr marL="800100" lvl="1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NZ" sz="2400" dirty="0">
                <a:latin typeface="Calibri" pitchFamily="34" charset="0"/>
              </a:rPr>
              <a:t>Enough for Game (13+)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 sz="2400" dirty="0">
                <a:latin typeface="Calibri" pitchFamily="34" charset="0"/>
              </a:rPr>
              <a:t>If there is NO fit, then bid </a:t>
            </a:r>
            <a:r>
              <a:rPr lang="en-NZ" sz="2400" dirty="0" err="1">
                <a:latin typeface="Calibri" pitchFamily="34" charset="0"/>
              </a:rPr>
              <a:t>NoTrumps</a:t>
            </a:r>
            <a:endParaRPr lang="en-NZ" sz="2400" dirty="0">
              <a:latin typeface="Calibri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 sz="2400" dirty="0">
                <a:latin typeface="Calibri" pitchFamily="34" charset="0"/>
              </a:rPr>
              <a:t>To bid </a:t>
            </a:r>
            <a:r>
              <a:rPr lang="en-NZ" sz="2400" b="1" dirty="0">
                <a:solidFill>
                  <a:srgbClr val="2A700F"/>
                </a:solidFill>
                <a:latin typeface="Calibri" pitchFamily="34" charset="0"/>
              </a:rPr>
              <a:t>Game</a:t>
            </a:r>
            <a:r>
              <a:rPr lang="en-NZ" sz="2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NZ" sz="2400" dirty="0">
                <a:latin typeface="Calibri" pitchFamily="34" charset="0"/>
              </a:rPr>
              <a:t>you need </a:t>
            </a:r>
            <a:r>
              <a:rPr lang="en-NZ" sz="2400" b="1" dirty="0">
                <a:solidFill>
                  <a:srgbClr val="2A700F"/>
                </a:solidFill>
                <a:latin typeface="Calibri" pitchFamily="34" charset="0"/>
              </a:rPr>
              <a:t>25+</a:t>
            </a:r>
            <a:r>
              <a:rPr lang="en-NZ" sz="2400" dirty="0">
                <a:solidFill>
                  <a:srgbClr val="2A700F"/>
                </a:solidFill>
                <a:latin typeface="Calibri" pitchFamily="34" charset="0"/>
              </a:rPr>
              <a:t> </a:t>
            </a:r>
            <a:r>
              <a:rPr lang="en-NZ" sz="2400" dirty="0">
                <a:latin typeface="Calibri" pitchFamily="34" charset="0"/>
              </a:rPr>
              <a:t>points between the two hands</a:t>
            </a:r>
            <a:endParaRPr lang="en-NZ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820472" y="1041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pic>
        <p:nvPicPr>
          <p:cNvPr id="1028" name="Picture 4" descr="059: “Suit quality” – 20 to 299 Master Points">
            <a:extLst>
              <a:ext uri="{FF2B5EF4-FFF2-40B4-BE49-F238E27FC236}">
                <a16:creationId xmlns:a16="http://schemas.microsoft.com/office/drawing/2014/main" id="{C49A167E-D438-4B70-8D81-48D8F64A7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4" r="42125" b="2898"/>
          <a:stretch/>
        </p:blipFill>
        <p:spPr bwMode="auto">
          <a:xfrm>
            <a:off x="5683135" y="1772816"/>
            <a:ext cx="332888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0472" y="1041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  <p:pic>
        <p:nvPicPr>
          <p:cNvPr id="4100" name="Picture 4" descr="Giant hands lift up Vietnam's Golden Bridge">
            <a:extLst>
              <a:ext uri="{FF2B5EF4-FFF2-40B4-BE49-F238E27FC236}">
                <a16:creationId xmlns:a16="http://schemas.microsoft.com/office/drawing/2014/main" id="{66184374-281F-4F9D-9BAC-09525DFD5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986" y="0"/>
            <a:ext cx="10605442" cy="68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44624"/>
            <a:ext cx="8363272" cy="780696"/>
          </a:xfrm>
        </p:spPr>
        <p:txBody>
          <a:bodyPr>
            <a:noAutofit/>
          </a:bodyPr>
          <a:lstStyle/>
          <a:p>
            <a:pPr algn="ctr"/>
            <a:r>
              <a:rPr lang="en-NZ" sz="3600" b="1" dirty="0"/>
              <a:t>This is what a good bridge hand looks like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7709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7" presetClass="exit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80696"/>
          </a:xfrm>
        </p:spPr>
        <p:txBody>
          <a:bodyPr>
            <a:normAutofit/>
          </a:bodyPr>
          <a:lstStyle/>
          <a:p>
            <a:r>
              <a:rPr lang="en-NZ" sz="4000" b="1" dirty="0"/>
              <a:t>Summary for 1-level suit openers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 sz="3600" dirty="0">
                <a:latin typeface="Calibri" pitchFamily="34" charset="0"/>
              </a:rPr>
              <a:t> Open with 12-19 points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 sz="3600" dirty="0">
                <a:latin typeface="Calibri" pitchFamily="34" charset="0"/>
              </a:rPr>
              <a:t> Bid your longest suit first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 sz="3600" dirty="0">
                <a:latin typeface="Calibri" pitchFamily="34" charset="0"/>
              </a:rPr>
              <a:t> If you have two 4-card suits bid the lower ranked suit first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 sz="3600" dirty="0">
                <a:latin typeface="Calibri" pitchFamily="34" charset="0"/>
              </a:rPr>
              <a:t> If you have two 5-card suits bid the higher ranked suit first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NZ" sz="3600" dirty="0">
                <a:latin typeface="Calibri" pitchFamily="34" charset="0"/>
              </a:rPr>
              <a:t> Suit quality does not matter</a:t>
            </a:r>
          </a:p>
          <a:p>
            <a:pPr>
              <a:buNone/>
            </a:pPr>
            <a:endParaRPr lang="en-NZ" dirty="0">
              <a:latin typeface="Calibri" pitchFamily="34" charset="0"/>
            </a:endParaRPr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NZ" dirty="0">
              <a:latin typeface="Calibri" pitchFamily="34" charset="0"/>
            </a:endParaRPr>
          </a:p>
          <a:p>
            <a:endParaRPr lang="en-NZ" dirty="0">
              <a:latin typeface="Calibri" pitchFamily="34" charset="0"/>
            </a:endParaRPr>
          </a:p>
          <a:p>
            <a:pPr>
              <a:buNone/>
            </a:pPr>
            <a:endParaRPr lang="en-NZ" dirty="0">
              <a:latin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6804248" y="980728"/>
          <a:ext cx="237626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en-NZ" sz="4900" b="1" dirty="0"/>
              <a:t>Lesson Two</a:t>
            </a:r>
            <a:r>
              <a:rPr lang="en-NZ" sz="4400" b="1" dirty="0"/>
              <a:t> </a:t>
            </a:r>
            <a:br>
              <a:rPr lang="en-NZ" sz="4400" b="1" dirty="0"/>
            </a:br>
            <a:br>
              <a:rPr lang="en-NZ" sz="4400" b="1" dirty="0"/>
            </a:br>
            <a:r>
              <a:rPr lang="en-NZ" sz="4400" dirty="0"/>
              <a:t>1-Level Opening Bids</a:t>
            </a:r>
            <a:endParaRPr lang="en-N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Homework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376"/>
            <a:ext cx="8229600" cy="4824536"/>
          </a:xfrm>
        </p:spPr>
        <p:txBody>
          <a:bodyPr>
            <a:normAutofit/>
          </a:bodyPr>
          <a:lstStyle/>
          <a:p>
            <a:pPr>
              <a:buNone/>
            </a:pPr>
            <a:endParaRPr lang="en-NZ" dirty="0"/>
          </a:p>
          <a:p>
            <a:pPr lvl="1">
              <a:buNone/>
            </a:pPr>
            <a:endParaRPr lang="en-NZ" dirty="0"/>
          </a:p>
          <a:p>
            <a:pPr lvl="1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5" name="Picture 4" descr="Lesson 2 - Home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657" y="1185359"/>
            <a:ext cx="8174678" cy="4932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615064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 please ask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23728" y="4797152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</a:t>
            </a:r>
            <a:r>
              <a:rPr kumimoji="0" lang="en-N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number</a:t>
            </a:r>
          </a:p>
          <a:p>
            <a:pPr marL="274320" lvl="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 </a:t>
            </a:r>
            <a:r>
              <a:rPr kumimoji="0" lang="en-N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email</a:t>
            </a:r>
            <a:endParaRPr kumimoji="0" lang="en-NZ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0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0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Ranking of the Suits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54" y="1628800"/>
            <a:ext cx="4042792" cy="44644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NZ" sz="7100" b="1" dirty="0" err="1"/>
              <a:t>N</a:t>
            </a:r>
            <a:r>
              <a:rPr lang="en-NZ" sz="4100" dirty="0" err="1"/>
              <a:t>o</a:t>
            </a:r>
            <a:r>
              <a:rPr lang="en-NZ" sz="7100" b="1" dirty="0" err="1"/>
              <a:t>T</a:t>
            </a:r>
            <a:r>
              <a:rPr lang="en-NZ" sz="4100" dirty="0" err="1"/>
              <a:t>rumps</a:t>
            </a:r>
            <a:endParaRPr lang="en-NZ" sz="4100" dirty="0"/>
          </a:p>
          <a:p>
            <a:pPr>
              <a:buNone/>
            </a:pPr>
            <a:endParaRPr lang="en-NZ" sz="4100" dirty="0"/>
          </a:p>
          <a:p>
            <a:pPr>
              <a:buNone/>
            </a:pPr>
            <a:r>
              <a:rPr lang="en-NZ" sz="7100" b="1" dirty="0"/>
              <a:t>S</a:t>
            </a:r>
            <a:r>
              <a:rPr lang="en-NZ" sz="4100" dirty="0"/>
              <a:t>pades</a:t>
            </a:r>
            <a:r>
              <a:rPr lang="en-NZ" sz="3400" dirty="0"/>
              <a:t>			</a:t>
            </a:r>
            <a:r>
              <a:rPr lang="en-NZ" sz="6900" dirty="0">
                <a:sym typeface="Symbol"/>
              </a:rPr>
              <a:t></a:t>
            </a:r>
            <a:endParaRPr lang="en-NZ" sz="5100" dirty="0"/>
          </a:p>
          <a:p>
            <a:pPr>
              <a:buNone/>
            </a:pPr>
            <a:r>
              <a:rPr lang="en-NZ" sz="7100" b="1" dirty="0"/>
              <a:t>H</a:t>
            </a:r>
            <a:r>
              <a:rPr lang="en-NZ" sz="4100" dirty="0"/>
              <a:t>earts</a:t>
            </a:r>
            <a:r>
              <a:rPr lang="en-NZ" sz="3400" dirty="0"/>
              <a:t>		         </a:t>
            </a:r>
            <a:r>
              <a:rPr lang="en-NZ" sz="6900" dirty="0">
                <a:solidFill>
                  <a:srgbClr val="C00000"/>
                </a:solidFill>
                <a:sym typeface="Symbol"/>
              </a:rPr>
              <a:t></a:t>
            </a:r>
            <a:endParaRPr lang="en-NZ" sz="5100" dirty="0">
              <a:solidFill>
                <a:srgbClr val="C00000"/>
              </a:solidFill>
              <a:sym typeface="Symbol"/>
            </a:endParaRPr>
          </a:p>
          <a:p>
            <a:pPr>
              <a:spcBef>
                <a:spcPts val="0"/>
              </a:spcBef>
              <a:buNone/>
            </a:pPr>
            <a:endParaRPr lang="en-NZ" sz="46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NZ" sz="7100" b="1" dirty="0"/>
              <a:t>D</a:t>
            </a:r>
            <a:r>
              <a:rPr lang="en-NZ" sz="4100" dirty="0"/>
              <a:t>iamonds</a:t>
            </a:r>
            <a:r>
              <a:rPr lang="en-NZ" sz="3400" dirty="0"/>
              <a:t>		</a:t>
            </a:r>
            <a:r>
              <a:rPr lang="en-NZ" sz="6900" dirty="0">
                <a:solidFill>
                  <a:srgbClr val="C00000"/>
                </a:solidFill>
                <a:sym typeface="Symbol"/>
              </a:rPr>
              <a:t></a:t>
            </a:r>
            <a:endParaRPr lang="en-NZ" sz="34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NZ" sz="7800" b="1" dirty="0"/>
              <a:t>C</a:t>
            </a:r>
            <a:r>
              <a:rPr lang="en-NZ" sz="4600" dirty="0"/>
              <a:t>lubs	</a:t>
            </a:r>
            <a:r>
              <a:rPr lang="en-NZ" sz="3400" dirty="0"/>
              <a:t>	          </a:t>
            </a:r>
            <a:r>
              <a:rPr lang="en-NZ" sz="6900" dirty="0">
                <a:sym typeface="Symbol"/>
              </a:rPr>
              <a:t></a:t>
            </a:r>
            <a:endParaRPr lang="en-NZ" sz="5100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Right Brace 4"/>
          <p:cNvSpPr/>
          <p:nvPr/>
        </p:nvSpPr>
        <p:spPr>
          <a:xfrm>
            <a:off x="3779912" y="2708920"/>
            <a:ext cx="288032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39952" y="2307170"/>
            <a:ext cx="3826768" cy="3714117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5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NZ" sz="58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</a:rPr>
              <a:t>Major suits</a:t>
            </a: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noProof="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b="1" noProof="0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b="1" noProof="0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b="1" noProof="0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b="1" noProof="0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Minor suits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779912" y="4581128"/>
            <a:ext cx="288032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4CAFCD-32E6-4B61-84C1-29CAA1BE9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2" y="965737"/>
            <a:ext cx="1455392" cy="1428723"/>
          </a:xfrm>
          <a:prstGeom prst="rect">
            <a:avLst/>
          </a:prstGeom>
        </p:spPr>
      </p:pic>
      <p:pic>
        <p:nvPicPr>
          <p:cNvPr id="4104" name="Picture 8" descr="Buy the best Greeting Cards etc online at The Bridge Shop.">
            <a:extLst>
              <a:ext uri="{FF2B5EF4-FFF2-40B4-BE49-F238E27FC236}">
                <a16:creationId xmlns:a16="http://schemas.microsoft.com/office/drawing/2014/main" id="{FD20BCD6-EEB1-42AC-BE24-AE07CD524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60"/>
          <a:stretch/>
        </p:blipFill>
        <p:spPr bwMode="auto">
          <a:xfrm>
            <a:off x="4211960" y="1680099"/>
            <a:ext cx="4543202" cy="4217882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Finding a Fit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898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NZ" sz="3600" dirty="0"/>
              <a:t>A Fit is 8+ cards in one suit</a:t>
            </a:r>
          </a:p>
          <a:p>
            <a:pPr>
              <a:lnSpc>
                <a:spcPct val="150000"/>
              </a:lnSpc>
            </a:pPr>
            <a:r>
              <a:rPr lang="en-NZ" sz="3600" dirty="0"/>
              <a:t>If there is a fit in a major this will be the trump suit</a:t>
            </a:r>
          </a:p>
          <a:p>
            <a:pPr>
              <a:lnSpc>
                <a:spcPct val="150000"/>
              </a:lnSpc>
            </a:pPr>
            <a:r>
              <a:rPr lang="en-NZ" sz="3600" dirty="0"/>
              <a:t>If there is no fit, then choose </a:t>
            </a:r>
            <a:r>
              <a:rPr lang="en-NZ" sz="3600" dirty="0" err="1"/>
              <a:t>NoTrumps</a:t>
            </a:r>
            <a:endParaRPr lang="en-NZ" sz="2800" dirty="0"/>
          </a:p>
          <a:p>
            <a:pPr lvl="1">
              <a:buNone/>
            </a:pPr>
            <a:endParaRPr lang="en-NZ" sz="2400" dirty="0"/>
          </a:p>
          <a:p>
            <a:endParaRPr lang="en-NZ" sz="2800" dirty="0"/>
          </a:p>
          <a:p>
            <a:endParaRPr lang="en-NZ" sz="2800" dirty="0"/>
          </a:p>
          <a:p>
            <a:pPr>
              <a:buNone/>
            </a:pPr>
            <a:endParaRPr lang="en-NZ" sz="2800" dirty="0"/>
          </a:p>
          <a:p>
            <a:endParaRPr lang="en-NZ" sz="2800" dirty="0"/>
          </a:p>
          <a:p>
            <a:endParaRPr lang="en-NZ" sz="2800" dirty="0"/>
          </a:p>
        </p:txBody>
      </p:sp>
      <p:pic>
        <p:nvPicPr>
          <p:cNvPr id="4" name="Picture 2" descr="C:\Users\Amanda\AppData\Local\Microsoft\Windows\Temporary Internet Files\Content.IE5\DLMTVB4T\MC9000142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664"/>
            <a:ext cx="1440160" cy="1440160"/>
          </a:xfrm>
          <a:prstGeom prst="rect">
            <a:avLst/>
          </a:prstGeom>
          <a:noFill/>
        </p:spPr>
      </p:pic>
      <p:pic>
        <p:nvPicPr>
          <p:cNvPr id="5" name="Picture 2" descr="C:\Users\Amanda\AppData\Local\Microsoft\Windows\Temporary Internet Files\Content.IE5\547VE4T5\MC900433883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6174432"/>
            <a:ext cx="683568" cy="683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64096"/>
          </a:xfrm>
        </p:spPr>
        <p:txBody>
          <a:bodyPr>
            <a:normAutofit/>
          </a:bodyPr>
          <a:lstStyle/>
          <a:p>
            <a:r>
              <a:rPr lang="en-NZ" sz="4900" b="1" dirty="0"/>
              <a:t>Levels of Bidding</a:t>
            </a:r>
            <a:endParaRPr lang="en-NZ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124744"/>
            <a:ext cx="8352928" cy="288032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kumimoji="0" lang="en-NZ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The number of tricks you must make to get 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n-NZ" sz="3100" dirty="0">
                <a:latin typeface="Calibri" pitchFamily="34" charset="0"/>
              </a:rPr>
              <a:t>    </a:t>
            </a:r>
            <a:r>
              <a:rPr kumimoji="0" lang="en-NZ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score = 6 + the level you bid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NZ" sz="1900" dirty="0">
              <a:latin typeface="Calibri" pitchFamily="34" charset="0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NZ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1-level contracts ... Must make 7 tricks (6 + 1)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NZ" sz="3100" dirty="0">
                <a:latin typeface="Calibri" pitchFamily="34" charset="0"/>
              </a:rPr>
              <a:t>2-level contracts ... Must make 8 tricks </a:t>
            </a:r>
            <a:r>
              <a:rPr kumimoji="0" lang="en-NZ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(6 + 2)</a:t>
            </a:r>
            <a:endParaRPr lang="en-NZ" sz="3100" dirty="0">
              <a:latin typeface="Calibri" pitchFamily="34" charset="0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NZ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3-level Contracts</a:t>
            </a:r>
            <a:r>
              <a:rPr kumimoji="0" lang="en-NZ" sz="3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... Must make tricks </a:t>
            </a:r>
            <a:r>
              <a:rPr kumimoji="0" lang="en-NZ" sz="3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(6 + 3) </a:t>
            </a:r>
            <a:r>
              <a:rPr lang="en-NZ" sz="3100" noProof="0" dirty="0">
                <a:latin typeface="Calibri" pitchFamily="34" charset="0"/>
              </a:rPr>
              <a:t>etc </a:t>
            </a:r>
            <a:endParaRPr kumimoji="0" lang="en-NZ" sz="3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4077072"/>
            <a:ext cx="8229600" cy="187220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N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4-level Contracts ... Must make</a:t>
            </a:r>
            <a:r>
              <a:rPr kumimoji="0" lang="en-NZ" sz="2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                   </a:t>
            </a:r>
            <a:r>
              <a:rPr lang="en-NZ" sz="2600" dirty="0"/>
              <a:t>t</a:t>
            </a:r>
            <a:r>
              <a:rPr kumimoji="0" lang="en-NZ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ricks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N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NZ" sz="2600" dirty="0"/>
              <a:t>6-level Contracts ... Must make                     tricks</a:t>
            </a: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Picture 2" descr="Pictures of Number 1-10 | Free printable numbers, Printable ...">
            <a:extLst>
              <a:ext uri="{FF2B5EF4-FFF2-40B4-BE49-F238E27FC236}">
                <a16:creationId xmlns:a16="http://schemas.microsoft.com/office/drawing/2014/main" id="{F97C0E5D-14E7-46FF-B6EC-49E088BC5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7" b="38957" l="1250" r="33688">
                        <a14:foregroundMark x1="7625" y1="8657" x2="11188" y2="36626"/>
                        <a14:foregroundMark x1="1250" y1="13208" x2="12313" y2="19645"/>
                        <a14:foregroundMark x1="29938" y1="13208" x2="27063" y2="19090"/>
                        <a14:foregroundMark x1="27500" y1="9101" x2="27688" y2="3663"/>
                        <a14:foregroundMark x1="24813" y1="9545" x2="24813" y2="4107"/>
                        <a14:foregroundMark x1="27625" y1="5660" x2="27938" y2="6770"/>
                        <a14:foregroundMark x1="11313" y1="8657" x2="10938" y2="3885"/>
                        <a14:foregroundMark x1="8125" y1="7658" x2="9375" y2="1998"/>
                        <a14:foregroundMark x1="12937" y1="6659" x2="11938" y2="1887"/>
                        <a14:foregroundMark x1="6688" y1="3996" x2="11000" y2="4994"/>
                        <a14:foregroundMark x1="33563" y1="38291" x2="33688" y2="31299"/>
                        <a14:foregroundMark x1="10750" y1="19645" x2="11250" y2="16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88" b="56654"/>
          <a:stretch/>
        </p:blipFill>
        <p:spPr bwMode="auto">
          <a:xfrm>
            <a:off x="5433882" y="4869160"/>
            <a:ext cx="152842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544807F-6632-4641-98CA-B23292487488}"/>
              </a:ext>
            </a:extLst>
          </p:cNvPr>
          <p:cNvGrpSpPr/>
          <p:nvPr/>
        </p:nvGrpSpPr>
        <p:grpSpPr>
          <a:xfrm>
            <a:off x="5433882" y="3710683"/>
            <a:ext cx="1418925" cy="1051446"/>
            <a:chOff x="323528" y="1975861"/>
            <a:chExt cx="1418925" cy="1051446"/>
          </a:xfrm>
        </p:grpSpPr>
        <p:pic>
          <p:nvPicPr>
            <p:cNvPr id="3" name="Picture 2" descr="Pictures of Number 1-10 | Free printable numbers, Printable ...">
              <a:extLst>
                <a:ext uri="{FF2B5EF4-FFF2-40B4-BE49-F238E27FC236}">
                  <a16:creationId xmlns:a16="http://schemas.microsoft.com/office/drawing/2014/main" id="{B1FA38BD-3B1B-402E-9F77-6207970FEA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87" b="38957" l="1250" r="33688">
                          <a14:foregroundMark x1="7625" y1="8657" x2="11188" y2="36626"/>
                          <a14:foregroundMark x1="1250" y1="13208" x2="12313" y2="19645"/>
                          <a14:foregroundMark x1="29938" y1="13208" x2="27063" y2="19090"/>
                          <a14:foregroundMark x1="27500" y1="9101" x2="27688" y2="3663"/>
                          <a14:foregroundMark x1="24813" y1="9545" x2="24813" y2="4107"/>
                          <a14:foregroundMark x1="27625" y1="5660" x2="27938" y2="6770"/>
                          <a14:foregroundMark x1="11313" y1="8657" x2="10938" y2="3885"/>
                          <a14:foregroundMark x1="8125" y1="7658" x2="9375" y2="1998"/>
                          <a14:foregroundMark x1="12937" y1="6659" x2="11938" y2="1887"/>
                          <a14:foregroundMark x1="6688" y1="3996" x2="11000" y2="4994"/>
                          <a14:foregroundMark x1="33563" y1="38291" x2="33688" y2="31299"/>
                          <a14:foregroundMark x1="10750" y1="19645" x2="11250" y2="169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306" b="56654"/>
            <a:stretch/>
          </p:blipFill>
          <p:spPr bwMode="auto">
            <a:xfrm>
              <a:off x="323528" y="2019194"/>
              <a:ext cx="648072" cy="100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Pictures of Number 1-10 | Free printable numbers, Printable ...">
              <a:extLst>
                <a:ext uri="{FF2B5EF4-FFF2-40B4-BE49-F238E27FC236}">
                  <a16:creationId xmlns:a16="http://schemas.microsoft.com/office/drawing/2014/main" id="{DBFD4FD5-F40D-41FD-8F5C-26C5E0DEE8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46" t="47748" b="9069"/>
            <a:stretch/>
          </p:blipFill>
          <p:spPr bwMode="auto">
            <a:xfrm>
              <a:off x="948949" y="1975861"/>
              <a:ext cx="793504" cy="1051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395534" y="2132856"/>
          <a:ext cx="8301610" cy="295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0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16214"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NZ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223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j-lt"/>
                          <a:sym typeface="Symbol"/>
                        </a:rPr>
                        <a:t>1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j-lt"/>
                          <a:sym typeface="Symbol"/>
                        </a:rPr>
                        <a:t>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1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j-lt"/>
                          <a:sym typeface="Symbol"/>
                        </a:rPr>
                        <a:t>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j-lt"/>
                          <a:sym typeface="Symbol"/>
                        </a:rPr>
                        <a:t>1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j-lt"/>
                        </a:rPr>
                        <a:t>1NT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2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j-lt"/>
                          <a:sym typeface="Symbol"/>
                        </a:rPr>
                        <a:t>2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j-lt"/>
                          <a:sym typeface="Symbol"/>
                        </a:rPr>
                        <a:t>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2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j-lt"/>
                          <a:sym typeface="Symbol"/>
                        </a:rPr>
                        <a:t>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j-lt"/>
                          <a:sym typeface="Symbol"/>
                        </a:rPr>
                        <a:t>2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j-lt"/>
                        </a:rPr>
                        <a:t>2NT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2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j-lt"/>
                          <a:sym typeface="Symbol"/>
                        </a:rPr>
                        <a:t>3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j-lt"/>
                          <a:sym typeface="Symbol"/>
                        </a:rPr>
                        <a:t>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3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j-lt"/>
                          <a:sym typeface="Symbol"/>
                        </a:rPr>
                        <a:t>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j-lt"/>
                          <a:sym typeface="Symbol"/>
                        </a:rPr>
                        <a:t>3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j-lt"/>
                        </a:rPr>
                        <a:t>3NT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2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j-lt"/>
                          <a:sym typeface="Symbol"/>
                        </a:rPr>
                        <a:t>4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j-lt"/>
                          <a:sym typeface="Symbol"/>
                        </a:rPr>
                        <a:t>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solidFill>
                            <a:schemeClr val="tx1"/>
                          </a:solidFill>
                          <a:latin typeface="+mj-lt"/>
                          <a:sym typeface="Symbol"/>
                        </a:rPr>
                        <a:t>4</a:t>
                      </a:r>
                      <a:r>
                        <a:rPr lang="en-NZ" sz="2800" dirty="0">
                          <a:solidFill>
                            <a:srgbClr val="C00000"/>
                          </a:solidFill>
                          <a:latin typeface="+mj-lt"/>
                          <a:sym typeface="Symbol"/>
                        </a:rPr>
                        <a:t>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j-lt"/>
                          <a:sym typeface="Symbol"/>
                        </a:rPr>
                        <a:t>4</a:t>
                      </a:r>
                      <a:endParaRPr lang="en-NZ" sz="28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>
                          <a:latin typeface="+mj-lt"/>
                        </a:rPr>
                        <a:t>4NT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223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2800" dirty="0">
                          <a:latin typeface="+mj-lt"/>
                        </a:rPr>
                        <a:t>etc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NZ" sz="28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sz="2800" dirty="0">
                        <a:latin typeface="+mj-lt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NZ" sz="2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NZ" sz="4900" b="1" dirty="0"/>
              <a:t>The Auction</a:t>
            </a:r>
            <a:endParaRPr lang="en-NZ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1124744"/>
            <a:ext cx="8229600" cy="1205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Every suit has a ranking order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Each </a:t>
            </a: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</a:rPr>
              <a:t>bid</a:t>
            </a:r>
            <a:r>
              <a:rPr kumimoji="0" lang="en-NZ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must be higher than the previous bid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7544" y="4959816"/>
            <a:ext cx="8229600" cy="12054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NZ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The first person to bid is the </a:t>
            </a:r>
            <a:r>
              <a:rPr lang="en-NZ" sz="3200" b="1" dirty="0">
                <a:solidFill>
                  <a:srgbClr val="2A700F"/>
                </a:solidFill>
                <a:latin typeface="Calibri" pitchFamily="34" charset="0"/>
              </a:rPr>
              <a:t>Opener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NZ" sz="3200" noProof="0" dirty="0">
                <a:latin typeface="Calibri" pitchFamily="34" charset="0"/>
              </a:rPr>
              <a:t>Opener’s partner is the </a:t>
            </a:r>
            <a:r>
              <a:rPr lang="en-NZ" sz="3200" b="1" dirty="0">
                <a:solidFill>
                  <a:srgbClr val="2A700F"/>
                </a:solidFill>
                <a:latin typeface="Calibri" pitchFamily="34" charset="0"/>
              </a:rPr>
              <a:t>Responder</a:t>
            </a:r>
            <a:endParaRPr kumimoji="0" lang="en-NZ" sz="3600" b="1" i="0" u="none" strike="noStrike" kern="1200" cap="none" spc="0" normalizeH="0" baseline="0" noProof="0" dirty="0">
              <a:ln>
                <a:noFill/>
              </a:ln>
              <a:solidFill>
                <a:srgbClr val="2A700F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2050" name="Picture 2" descr="C:\Users\Amanda\AppData\Local\Microsoft\Windows\Temporary Internet Files\Content.IE5\547VE4T5\MC90036179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16632"/>
            <a:ext cx="1417320" cy="1829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/>
              <a:t>Basic Rules for Opening 1-suit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845448"/>
          </a:xfrm>
        </p:spPr>
        <p:txBody>
          <a:bodyPr>
            <a:normAutofit/>
          </a:bodyPr>
          <a:lstStyle/>
          <a:p>
            <a:r>
              <a:rPr lang="en-NZ" sz="3200" dirty="0">
                <a:latin typeface="+mj-lt"/>
              </a:rPr>
              <a:t>You must have enough </a:t>
            </a:r>
            <a:r>
              <a:rPr lang="en-NZ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High Card Points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55576" y="1700808"/>
          <a:ext cx="78488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/>
              <a:t>Basic Rules for Opening 1-suit</a:t>
            </a:r>
            <a:endParaRPr lang="en-NZ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55576" y="1124744"/>
          <a:ext cx="78488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36712"/>
          </a:xfrm>
        </p:spPr>
        <p:txBody>
          <a:bodyPr>
            <a:normAutofit/>
          </a:bodyPr>
          <a:lstStyle/>
          <a:p>
            <a:r>
              <a:rPr lang="en-NZ" b="1" dirty="0"/>
              <a:t>Which hand can open the bidding?</a:t>
            </a:r>
          </a:p>
        </p:txBody>
      </p:sp>
      <p:pic>
        <p:nvPicPr>
          <p:cNvPr id="6" name="Content Placeholder 5" descr="Lesson 2 -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8179" y="692696"/>
            <a:ext cx="8745945" cy="5472608"/>
          </a:xfr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DD2E20E-776A-4636-94B8-F1A608E02A7D}"/>
              </a:ext>
            </a:extLst>
          </p:cNvPr>
          <p:cNvGraphicFramePr/>
          <p:nvPr/>
        </p:nvGraphicFramePr>
        <p:xfrm>
          <a:off x="323528" y="764704"/>
          <a:ext cx="1403019" cy="103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igshoulders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9106</TotalTime>
  <Words>611</Words>
  <Application>Microsoft Office PowerPoint</Application>
  <PresentationFormat>On-screen Show (4:3)</PresentationFormat>
  <Paragraphs>236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Bigshoulders</vt:lpstr>
      <vt:lpstr>Calibri</vt:lpstr>
      <vt:lpstr>Gill Sans MT</vt:lpstr>
      <vt:lpstr>Wingdings 2</vt:lpstr>
      <vt:lpstr>Office Theme</vt:lpstr>
      <vt:lpstr>PowerPoint Presentation</vt:lpstr>
      <vt:lpstr>Lesson Two   1-Level Opening Bids</vt:lpstr>
      <vt:lpstr>Ranking of the Suits</vt:lpstr>
      <vt:lpstr>Finding a Fit</vt:lpstr>
      <vt:lpstr>Levels of Bidding</vt:lpstr>
      <vt:lpstr>The Auction</vt:lpstr>
      <vt:lpstr>Basic Rules for Opening 1-suit</vt:lpstr>
      <vt:lpstr>Basic Rules for Opening 1-suit</vt:lpstr>
      <vt:lpstr>Which hand can open the bidding?</vt:lpstr>
      <vt:lpstr>Which hand can open the bidding?</vt:lpstr>
      <vt:lpstr>Opener’s First Bid</vt:lpstr>
      <vt:lpstr>Rules for 1-level suit openings</vt:lpstr>
      <vt:lpstr>Basic Rules for 1-level suit openings</vt:lpstr>
      <vt:lpstr>What do you open?</vt:lpstr>
      <vt:lpstr>What do you open with this hand?</vt:lpstr>
      <vt:lpstr>PowerPoint Presentation</vt:lpstr>
      <vt:lpstr>Further Bidding ... To come in more detail</vt:lpstr>
      <vt:lpstr>This is what a good bridge hand looks like</vt:lpstr>
      <vt:lpstr>Summary for 1-level suit openers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Smith</dc:creator>
  <cp:lastModifiedBy>Anna Kalma</cp:lastModifiedBy>
  <cp:revision>261</cp:revision>
  <dcterms:created xsi:type="dcterms:W3CDTF">2013-02-20T01:53:33Z</dcterms:created>
  <dcterms:modified xsi:type="dcterms:W3CDTF">2023-02-04T02:34:00Z</dcterms:modified>
</cp:coreProperties>
</file>