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86" r:id="rId2"/>
  </p:sldMasterIdLst>
  <p:notesMasterIdLst>
    <p:notesMasterId r:id="rId12"/>
  </p:notesMasterIdLst>
  <p:handoutMasterIdLst>
    <p:handoutMasterId r:id="rId13"/>
  </p:handoutMasterIdLst>
  <p:sldIdLst>
    <p:sldId id="420" r:id="rId3"/>
    <p:sldId id="421" r:id="rId4"/>
    <p:sldId id="422" r:id="rId5"/>
    <p:sldId id="429" r:id="rId6"/>
    <p:sldId id="433" r:id="rId7"/>
    <p:sldId id="434" r:id="rId8"/>
    <p:sldId id="435" r:id="rId9"/>
    <p:sldId id="426" r:id="rId10"/>
    <p:sldId id="427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7DF"/>
    <a:srgbClr val="FFFFFE"/>
    <a:srgbClr val="2A7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9D022A-992A-40A5-B851-795348D51643}" v="5" dt="2023-02-07T09:25:58.1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Kalma" userId="9ef0d98050134a70" providerId="LiveId" clId="{369D022A-992A-40A5-B851-795348D51643}"/>
    <pc:docChg chg="custSel modSld modMainMaster">
      <pc:chgData name="Anna Kalma" userId="9ef0d98050134a70" providerId="LiveId" clId="{369D022A-992A-40A5-B851-795348D51643}" dt="2023-02-07T09:26:11.416" v="10" actId="478"/>
      <pc:docMkLst>
        <pc:docMk/>
      </pc:docMkLst>
      <pc:sldChg chg="modSp">
        <pc:chgData name="Anna Kalma" userId="9ef0d98050134a70" providerId="LiveId" clId="{369D022A-992A-40A5-B851-795348D51643}" dt="2023-02-07T09:25:18.169" v="0"/>
        <pc:sldMkLst>
          <pc:docMk/>
          <pc:sldMk cId="1651461181" sldId="420"/>
        </pc:sldMkLst>
        <pc:spChg chg="mod">
          <ac:chgData name="Anna Kalma" userId="9ef0d98050134a70" providerId="LiveId" clId="{369D022A-992A-40A5-B851-795348D51643}" dt="2023-02-07T09:25:18.169" v="0"/>
          <ac:spMkLst>
            <pc:docMk/>
            <pc:sldMk cId="1651461181" sldId="420"/>
            <ac:spMk id="9" creationId="{00000000-0000-0000-0000-000000000000}"/>
          </ac:spMkLst>
        </pc:spChg>
      </pc:sldChg>
      <pc:sldChg chg="modSp mod">
        <pc:chgData name="Anna Kalma" userId="9ef0d98050134a70" providerId="LiveId" clId="{369D022A-992A-40A5-B851-795348D51643}" dt="2023-02-07T09:25:18.315" v="1" actId="27636"/>
        <pc:sldMkLst>
          <pc:docMk/>
          <pc:sldMk cId="0" sldId="422"/>
        </pc:sldMkLst>
        <pc:spChg chg="mod">
          <ac:chgData name="Anna Kalma" userId="9ef0d98050134a70" providerId="LiveId" clId="{369D022A-992A-40A5-B851-795348D51643}" dt="2023-02-07T09:25:18.315" v="1" actId="27636"/>
          <ac:spMkLst>
            <pc:docMk/>
            <pc:sldMk cId="0" sldId="422"/>
            <ac:spMk id="3" creationId="{00000000-0000-0000-0000-000000000000}"/>
          </ac:spMkLst>
        </pc:spChg>
      </pc:sldChg>
      <pc:sldChg chg="modSp mod">
        <pc:chgData name="Anna Kalma" userId="9ef0d98050134a70" providerId="LiveId" clId="{369D022A-992A-40A5-B851-795348D51643}" dt="2023-02-07T09:25:18.319" v="2" actId="27636"/>
        <pc:sldMkLst>
          <pc:docMk/>
          <pc:sldMk cId="0" sldId="426"/>
        </pc:sldMkLst>
        <pc:spChg chg="mod">
          <ac:chgData name="Anna Kalma" userId="9ef0d98050134a70" providerId="LiveId" clId="{369D022A-992A-40A5-B851-795348D51643}" dt="2023-02-07T09:25:18.319" v="2" actId="27636"/>
          <ac:spMkLst>
            <pc:docMk/>
            <pc:sldMk cId="0" sldId="426"/>
            <ac:spMk id="3" creationId="{00000000-0000-0000-0000-000000000000}"/>
          </ac:spMkLst>
        </pc:spChg>
      </pc:sldChg>
      <pc:sldChg chg="delSp modSp mod">
        <pc:chgData name="Anna Kalma" userId="9ef0d98050134a70" providerId="LiveId" clId="{369D022A-992A-40A5-B851-795348D51643}" dt="2023-02-07T09:26:11.416" v="10" actId="478"/>
        <pc:sldMkLst>
          <pc:docMk/>
          <pc:sldMk cId="0" sldId="427"/>
        </pc:sldMkLst>
        <pc:picChg chg="del mod">
          <ac:chgData name="Anna Kalma" userId="9ef0d98050134a70" providerId="LiveId" clId="{369D022A-992A-40A5-B851-795348D51643}" dt="2023-02-07T09:26:11.416" v="10" actId="478"/>
          <ac:picMkLst>
            <pc:docMk/>
            <pc:sldMk cId="0" sldId="427"/>
            <ac:picMk id="6" creationId="{00000000-0000-0000-0000-000000000000}"/>
          </ac:picMkLst>
        </pc:picChg>
      </pc:sldChg>
      <pc:sldMasterChg chg="modSldLayout">
        <pc:chgData name="Anna Kalma" userId="9ef0d98050134a70" providerId="LiveId" clId="{369D022A-992A-40A5-B851-795348D51643}" dt="2023-02-07T09:25:58.141" v="8"/>
        <pc:sldMasterMkLst>
          <pc:docMk/>
          <pc:sldMasterMk cId="2467632653" sldId="2147483686"/>
        </pc:sldMasterMkLst>
        <pc:sldLayoutChg chg="addSp delSp modSp mod">
          <pc:chgData name="Anna Kalma" userId="9ef0d98050134a70" providerId="LiveId" clId="{369D022A-992A-40A5-B851-795348D51643}" dt="2023-02-07T09:25:20.272" v="4" actId="478"/>
          <pc:sldLayoutMkLst>
            <pc:docMk/>
            <pc:sldMasterMk cId="2467632653" sldId="2147483686"/>
            <pc:sldLayoutMk cId="1544146145" sldId="2147483687"/>
          </pc:sldLayoutMkLst>
          <pc:spChg chg="add">
            <ac:chgData name="Anna Kalma" userId="9ef0d98050134a70" providerId="LiveId" clId="{369D022A-992A-40A5-B851-795348D51643}" dt="2023-02-07T09:25:18.169" v="0"/>
            <ac:spMkLst>
              <pc:docMk/>
              <pc:sldMasterMk cId="2467632653" sldId="2147483686"/>
              <pc:sldLayoutMk cId="1544146145" sldId="2147483687"/>
              <ac:spMk id="8" creationId="{E3E218FB-FD4B-CC2D-DE20-DF245BC9E2DA}"/>
            </ac:spMkLst>
          </pc:spChg>
          <pc:picChg chg="add del mod">
            <ac:chgData name="Anna Kalma" userId="9ef0d98050134a70" providerId="LiveId" clId="{369D022A-992A-40A5-B851-795348D51643}" dt="2023-02-07T09:25:20.272" v="4" actId="478"/>
            <ac:picMkLst>
              <pc:docMk/>
              <pc:sldMasterMk cId="2467632653" sldId="2147483686"/>
              <pc:sldLayoutMk cId="1544146145" sldId="2147483687"/>
              <ac:picMk id="5" creationId="{1CBB3065-8CBF-1E8B-A58A-57830D273E56}"/>
            </ac:picMkLst>
          </pc:picChg>
          <pc:picChg chg="add">
            <ac:chgData name="Anna Kalma" userId="9ef0d98050134a70" providerId="LiveId" clId="{369D022A-992A-40A5-B851-795348D51643}" dt="2023-02-07T09:25:18.169" v="0"/>
            <ac:picMkLst>
              <pc:docMk/>
              <pc:sldMasterMk cId="2467632653" sldId="2147483686"/>
              <pc:sldLayoutMk cId="1544146145" sldId="2147483687"/>
              <ac:picMk id="7" creationId="{B02B2003-92EB-12F3-F91E-A167FAB05E2F}"/>
            </ac:picMkLst>
          </pc:picChg>
        </pc:sldLayoutChg>
        <pc:sldLayoutChg chg="addSp modSp setBg">
          <pc:chgData name="Anna Kalma" userId="9ef0d98050134a70" providerId="LiveId" clId="{369D022A-992A-40A5-B851-795348D51643}" dt="2023-02-07T09:25:58.141" v="8"/>
          <pc:sldLayoutMkLst>
            <pc:docMk/>
            <pc:sldMasterMk cId="2467632653" sldId="2147483686"/>
            <pc:sldLayoutMk cId="3014464994" sldId="2147483689"/>
          </pc:sldLayoutMkLst>
          <pc:spChg chg="mod">
            <ac:chgData name="Anna Kalma" userId="9ef0d98050134a70" providerId="LiveId" clId="{369D022A-992A-40A5-B851-795348D51643}" dt="2023-02-07T09:25:53.531" v="7" actId="207"/>
            <ac:spMkLst>
              <pc:docMk/>
              <pc:sldMasterMk cId="2467632653" sldId="2147483686"/>
              <pc:sldLayoutMk cId="3014464994" sldId="2147483689"/>
              <ac:spMk id="2" creationId="{00000000-0000-0000-0000-000000000000}"/>
            </ac:spMkLst>
          </pc:spChg>
          <pc:picChg chg="add mod">
            <ac:chgData name="Anna Kalma" userId="9ef0d98050134a70" providerId="LiveId" clId="{369D022A-992A-40A5-B851-795348D51643}" dt="2023-02-07T09:25:23.287" v="5"/>
            <ac:picMkLst>
              <pc:docMk/>
              <pc:sldMasterMk cId="2467632653" sldId="2147483686"/>
              <pc:sldLayoutMk cId="3014464994" sldId="2147483689"/>
              <ac:picMk id="4" creationId="{05F2E591-D278-08A4-D7BD-8C6ED5386002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3690369-EA61-4D28-ABAA-339CB8F82449}" type="datetimeFigureOut">
              <a:rPr lang="en-NZ" smtClean="0"/>
              <a:pPr/>
              <a:t>7/02/2023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17E71328-DAE2-47C5-957A-12A4CF7223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396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54AD07A-8AE9-4621-8908-CC63674184FC}" type="datetimeFigureOut">
              <a:rPr lang="en-NZ" smtClean="0"/>
              <a:pPr/>
              <a:t>7/02/2023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141E241-F53C-41FE-9ADC-BC7D7146BCD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433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Updated slightly by Karen M 27</a:t>
            </a:r>
            <a:r>
              <a:rPr lang="en-US" baseline="30000" dirty="0"/>
              <a:t>th</a:t>
            </a:r>
            <a:r>
              <a:rPr lang="en-US" dirty="0"/>
              <a:t> March, 2017 – Slide 6 had 9 repeated in the 2</a:t>
            </a:r>
            <a:r>
              <a:rPr lang="en-US" baseline="30000" dirty="0"/>
              <a:t>nd</a:t>
            </a:r>
            <a:r>
              <a:rPr lang="en-US" dirty="0"/>
              <a:t> hand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7765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192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29"/>
          <a:stretch/>
        </p:blipFill>
        <p:spPr>
          <a:xfrm>
            <a:off x="0" y="6237970"/>
            <a:ext cx="9144000" cy="601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921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7B7D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4" name="Picture 3" descr="Untitled-4.jpg">
            <a:extLst>
              <a:ext uri="{FF2B5EF4-FFF2-40B4-BE49-F238E27FC236}">
                <a16:creationId xmlns:a16="http://schemas.microsoft.com/office/drawing/2014/main" id="{05F2E591-D278-08A4-D7BD-8C6ED538600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46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94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4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4877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331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14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70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7909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2B2003-92EB-12F3-F91E-A167FAB05E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3E218FB-FD4B-CC2D-DE20-DF245BC9E2DA}"/>
              </a:ext>
            </a:extLst>
          </p:cNvPr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441461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60400"/>
            <a:ext cx="6477000" cy="1320799"/>
          </a:xfrm>
          <a:prstGeom prst="rect">
            <a:avLst/>
          </a:prstGeom>
        </p:spPr>
        <p:txBody>
          <a:bodyPr vert="horz"/>
          <a:lstStyle>
            <a:lvl1pPr algn="l">
              <a:defRPr sz="3500"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36508" cy="4272388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43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52381">
              <a:schemeClr val="bg1"/>
            </a:gs>
            <a:gs pos="66667">
              <a:schemeClr val="accent6">
                <a:lumMod val="20000"/>
                <a:lumOff val="80000"/>
                <a:alpha val="43000"/>
              </a:schemeClr>
            </a:gs>
            <a:gs pos="81000">
              <a:schemeClr val="accent6">
                <a:lumMod val="40000"/>
                <a:lumOff val="60000"/>
                <a:alpha val="76000"/>
              </a:schemeClr>
            </a:gs>
            <a:gs pos="93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52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763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268760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BEGINNERS’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23048" y="3789040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1" descr="TBC 2012 logo smaller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827584" y="3357779"/>
            <a:ext cx="1584176" cy="1901010"/>
          </a:xfrm>
          <a:prstGeom prst="rect">
            <a:avLst/>
          </a:prstGeom>
          <a:noFill/>
        </p:spPr>
      </p:pic>
      <p:sp>
        <p:nvSpPr>
          <p:cNvPr id="9" name="Footer Placeholder 12"/>
          <p:cNvSpPr>
            <a:spLocks noGrp="1"/>
          </p:cNvSpPr>
          <p:nvPr>
            <p:ph type="ftr" sz="quarter" idx="4294967295"/>
          </p:nvPr>
        </p:nvSpPr>
        <p:spPr>
          <a:xfrm>
            <a:off x="0" y="5949950"/>
            <a:ext cx="8642350" cy="287338"/>
          </a:xfrm>
          <a:prstGeom prst="rect">
            <a:avLst/>
          </a:prstGeom>
        </p:spPr>
        <p:txBody>
          <a:bodyPr/>
          <a:lstStyle/>
          <a:p>
            <a:r>
              <a:rPr lang="en-NZ" sz="1100" dirty="0">
                <a:latin typeface="+mj-lt"/>
              </a:rPr>
              <a:t>© Copyright Reserved New Zealand Bridge Inc. 2015                                                                                                                           Prepared by Amanda Smith</a:t>
            </a:r>
          </a:p>
        </p:txBody>
      </p:sp>
    </p:spTree>
    <p:extLst>
      <p:ext uri="{BB962C8B-B14F-4D97-AF65-F5344CB8AC3E}">
        <p14:creationId xmlns:p14="http://schemas.microsoft.com/office/powerpoint/2010/main" val="165146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2520280"/>
          </a:xfrm>
        </p:spPr>
        <p:txBody>
          <a:bodyPr>
            <a:normAutofit fontScale="90000"/>
          </a:bodyPr>
          <a:lstStyle/>
          <a:p>
            <a:pPr algn="ctr"/>
            <a:r>
              <a:rPr lang="en-NZ" sz="4900" b="1" dirty="0"/>
              <a:t>Tip</a:t>
            </a:r>
            <a:br>
              <a:rPr lang="en-NZ" sz="4400" b="1" dirty="0"/>
            </a:br>
            <a:br>
              <a:rPr lang="en-NZ" sz="4400" b="1" dirty="0"/>
            </a:br>
            <a:br>
              <a:rPr lang="en-NZ" sz="4400" dirty="0"/>
            </a:br>
            <a:r>
              <a:rPr lang="en-NZ" sz="4400" dirty="0"/>
              <a:t>The Finesse</a:t>
            </a:r>
            <a:endParaRPr lang="en-N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NZ" sz="4400" b="1" dirty="0"/>
              <a:t>PLAY OF THE HAND – THE FINESSE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389120"/>
          </a:xfrm>
        </p:spPr>
        <p:txBody>
          <a:bodyPr>
            <a:normAutofit lnSpcReduction="10000"/>
          </a:bodyPr>
          <a:lstStyle/>
          <a:p>
            <a:pPr algn="just"/>
            <a:r>
              <a:rPr lang="en-NZ" sz="3600" dirty="0"/>
              <a:t>The </a:t>
            </a:r>
            <a:r>
              <a:rPr lang="en-NZ" sz="3600" b="1" dirty="0"/>
              <a:t>FINESSE</a:t>
            </a:r>
            <a:r>
              <a:rPr lang="en-NZ" sz="3600" dirty="0"/>
              <a:t> is an attempt to gain a trick with a card that would normally be beaten by a higher card.</a:t>
            </a:r>
          </a:p>
          <a:p>
            <a:endParaRPr lang="en-NZ" sz="3600" dirty="0"/>
          </a:p>
          <a:p>
            <a:pPr algn="just"/>
            <a:r>
              <a:rPr lang="en-NZ" sz="3600" dirty="0"/>
              <a:t>Generally you should play a low card </a:t>
            </a:r>
            <a:r>
              <a:rPr lang="en-NZ" sz="3600" b="1" dirty="0"/>
              <a:t>TOWARDS</a:t>
            </a:r>
            <a:r>
              <a:rPr lang="en-NZ" sz="3600" dirty="0"/>
              <a:t> honour cards hoping that the second player has the missing honour card.</a:t>
            </a:r>
            <a:endParaRPr lang="en-NZ" sz="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NZ" sz="4400" b="1" dirty="0"/>
              <a:t>PLAY OF THE HAND – THE FINESSE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2128"/>
            <a:ext cx="8229600" cy="4389120"/>
          </a:xfrm>
        </p:spPr>
        <p:txBody>
          <a:bodyPr/>
          <a:lstStyle/>
          <a:p>
            <a:pPr algn="ctr">
              <a:buNone/>
            </a:pPr>
            <a:endParaRPr lang="en-NZ" sz="2800" dirty="0"/>
          </a:p>
          <a:p>
            <a:pPr algn="ctr">
              <a:buNone/>
            </a:pPr>
            <a:endParaRPr lang="en-NZ" sz="2800" b="1" dirty="0"/>
          </a:p>
          <a:p>
            <a:pPr algn="ctr">
              <a:buNone/>
            </a:pPr>
            <a:endParaRPr lang="en-NZ" sz="2800" b="1" dirty="0"/>
          </a:p>
          <a:p>
            <a:pPr algn="ctr">
              <a:buNone/>
            </a:pPr>
            <a:endParaRPr lang="en-NZ" sz="2400" b="1" dirty="0"/>
          </a:p>
          <a:p>
            <a:pPr algn="ctr">
              <a:buNone/>
            </a:pPr>
            <a:endParaRPr lang="en-NZ" sz="1800" b="1" i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NZ" sz="3600" b="1" i="1" dirty="0">
                <a:solidFill>
                  <a:srgbClr val="FF0000"/>
                </a:solidFill>
              </a:rPr>
              <a:t>How can we make 2 tricks in this suit?</a:t>
            </a:r>
          </a:p>
          <a:p>
            <a:pPr algn="ctr">
              <a:buNone/>
            </a:pPr>
            <a:endParaRPr lang="en-NZ" sz="9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5445224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buNone/>
            </a:pPr>
            <a:r>
              <a:rPr lang="en-NZ" sz="3200" b="1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Hope that the 2</a:t>
            </a:r>
            <a:r>
              <a:rPr lang="en-NZ" sz="3200" b="1" baseline="30000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nd</a:t>
            </a:r>
            <a:r>
              <a:rPr lang="en-NZ" sz="3200" b="1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 player has the missing KING</a:t>
            </a:r>
            <a:endParaRPr lang="en-NZ" dirty="0">
              <a:ln>
                <a:solidFill>
                  <a:srgbClr val="2A700F"/>
                </a:solidFill>
              </a:ln>
              <a:solidFill>
                <a:srgbClr val="2A700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4365104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NZ" sz="2800" b="1" dirty="0"/>
              <a:t>Play a low card </a:t>
            </a:r>
            <a:r>
              <a:rPr lang="en-NZ" sz="2800" b="1" u="sng" dirty="0"/>
              <a:t>TOWARDS</a:t>
            </a:r>
            <a:r>
              <a:rPr lang="en-NZ" sz="2800" b="1" dirty="0"/>
              <a:t> the Queen if 2</a:t>
            </a:r>
            <a:r>
              <a:rPr lang="en-NZ" sz="2800" b="1" baseline="30000" dirty="0"/>
              <a:t>nd</a:t>
            </a:r>
            <a:r>
              <a:rPr lang="en-NZ" sz="2800" b="1" dirty="0"/>
              <a:t> player does not play the King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0" y="908719"/>
          <a:ext cx="5208240" cy="23812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9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6078">
                <a:tc>
                  <a:txBody>
                    <a:bodyPr/>
                    <a:lstStyle/>
                    <a:p>
                      <a:r>
                        <a:rPr lang="en-NZ" sz="4000" b="1" dirty="0"/>
                        <a:t>Dummy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4000" b="1" dirty="0"/>
                        <a:t> A Q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093">
                <a:tc>
                  <a:txBody>
                    <a:bodyPr/>
                    <a:lstStyle/>
                    <a:p>
                      <a:endParaRPr lang="en-N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093">
                <a:tc>
                  <a:txBody>
                    <a:bodyPr/>
                    <a:lstStyle/>
                    <a:p>
                      <a:r>
                        <a:rPr lang="en-NZ" sz="4000" b="1" dirty="0"/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4000" b="1" dirty="0"/>
                        <a:t>9 7 4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NZ" sz="4400" b="1" dirty="0"/>
              <a:t>PLAY OF THE HAND – THE FINESSE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2128"/>
            <a:ext cx="8229600" cy="4389120"/>
          </a:xfrm>
        </p:spPr>
        <p:txBody>
          <a:bodyPr/>
          <a:lstStyle/>
          <a:p>
            <a:pPr algn="ctr">
              <a:buNone/>
            </a:pPr>
            <a:endParaRPr lang="en-NZ" sz="2800" dirty="0"/>
          </a:p>
          <a:p>
            <a:pPr algn="ctr">
              <a:buNone/>
            </a:pPr>
            <a:endParaRPr lang="en-NZ" sz="2800" b="1" dirty="0"/>
          </a:p>
          <a:p>
            <a:pPr algn="ctr">
              <a:buNone/>
            </a:pPr>
            <a:endParaRPr lang="en-NZ" sz="2800" b="1" dirty="0"/>
          </a:p>
          <a:p>
            <a:pPr algn="ctr">
              <a:buNone/>
            </a:pPr>
            <a:endParaRPr lang="en-NZ" sz="2400" b="1" dirty="0"/>
          </a:p>
          <a:p>
            <a:pPr algn="ctr">
              <a:buNone/>
            </a:pPr>
            <a:endParaRPr lang="en-NZ" sz="1800" b="1" i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NZ" sz="3600" b="1" i="1" dirty="0">
                <a:solidFill>
                  <a:srgbClr val="FF0000"/>
                </a:solidFill>
              </a:rPr>
              <a:t>How can we make 2 tricks in this suit?</a:t>
            </a:r>
          </a:p>
          <a:p>
            <a:pPr algn="ctr">
              <a:buNone/>
            </a:pPr>
            <a:endParaRPr lang="en-NZ" sz="9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5445224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buNone/>
            </a:pPr>
            <a:r>
              <a:rPr lang="en-NZ" sz="3200" b="1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Hope that the 2</a:t>
            </a:r>
            <a:r>
              <a:rPr lang="en-NZ" sz="3200" b="1" baseline="30000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nd</a:t>
            </a:r>
            <a:r>
              <a:rPr lang="en-NZ" sz="3200" b="1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 player has the missing KING</a:t>
            </a:r>
            <a:endParaRPr lang="en-NZ" dirty="0">
              <a:ln>
                <a:solidFill>
                  <a:srgbClr val="2A700F"/>
                </a:solidFill>
              </a:ln>
              <a:solidFill>
                <a:srgbClr val="2A700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4365104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NZ" sz="2800" b="1" dirty="0"/>
              <a:t>Play the Queen.  If 2</a:t>
            </a:r>
            <a:r>
              <a:rPr lang="en-NZ" sz="2800" b="1" baseline="30000" dirty="0"/>
              <a:t>nd</a:t>
            </a:r>
            <a:r>
              <a:rPr lang="en-NZ" sz="2800" b="1" dirty="0"/>
              <a:t> player does not play the King, play a low card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0" y="908719"/>
          <a:ext cx="5208240" cy="23812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9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6078">
                <a:tc>
                  <a:txBody>
                    <a:bodyPr/>
                    <a:lstStyle/>
                    <a:p>
                      <a:r>
                        <a:rPr lang="en-NZ" sz="4000" b="1" dirty="0"/>
                        <a:t>Dummy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4000" b="1" dirty="0"/>
                        <a:t> A 9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093">
                <a:tc>
                  <a:txBody>
                    <a:bodyPr/>
                    <a:lstStyle/>
                    <a:p>
                      <a:endParaRPr lang="en-N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093">
                <a:tc>
                  <a:txBody>
                    <a:bodyPr/>
                    <a:lstStyle/>
                    <a:p>
                      <a:r>
                        <a:rPr lang="en-NZ" sz="4000" b="1" dirty="0"/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4000" b="1" dirty="0"/>
                        <a:t>Q J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NZ" sz="4400" b="1" dirty="0"/>
              <a:t>PLAY OF THE HAND – THE FINESSE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2128"/>
            <a:ext cx="8229600" cy="4389120"/>
          </a:xfrm>
        </p:spPr>
        <p:txBody>
          <a:bodyPr/>
          <a:lstStyle/>
          <a:p>
            <a:pPr algn="ctr">
              <a:buNone/>
            </a:pPr>
            <a:endParaRPr lang="en-NZ" sz="2800" dirty="0"/>
          </a:p>
          <a:p>
            <a:pPr algn="ctr">
              <a:buNone/>
            </a:pPr>
            <a:endParaRPr lang="en-NZ" sz="2800" b="1" dirty="0"/>
          </a:p>
          <a:p>
            <a:pPr algn="ctr">
              <a:buNone/>
            </a:pPr>
            <a:endParaRPr lang="en-NZ" sz="2800" b="1" dirty="0"/>
          </a:p>
          <a:p>
            <a:pPr algn="ctr">
              <a:buNone/>
            </a:pPr>
            <a:endParaRPr lang="en-NZ" sz="2400" b="1" dirty="0"/>
          </a:p>
          <a:p>
            <a:pPr algn="ctr">
              <a:buNone/>
            </a:pPr>
            <a:endParaRPr lang="en-NZ" sz="1800" b="1" i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NZ" sz="3600" b="1" i="1" dirty="0">
                <a:solidFill>
                  <a:srgbClr val="FF0000"/>
                </a:solidFill>
              </a:rPr>
              <a:t>How can we make 1 trick in this suit?</a:t>
            </a:r>
          </a:p>
          <a:p>
            <a:pPr algn="ctr">
              <a:buNone/>
            </a:pPr>
            <a:endParaRPr lang="en-NZ" sz="9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5445224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buNone/>
            </a:pPr>
            <a:r>
              <a:rPr lang="en-NZ" sz="3200" b="1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Hope that the 2</a:t>
            </a:r>
            <a:r>
              <a:rPr lang="en-NZ" sz="3200" b="1" baseline="30000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nd</a:t>
            </a:r>
            <a:r>
              <a:rPr lang="en-NZ" sz="3200" b="1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 player has the missing ACE</a:t>
            </a:r>
            <a:endParaRPr lang="en-NZ" dirty="0">
              <a:ln>
                <a:solidFill>
                  <a:srgbClr val="2A700F"/>
                </a:solidFill>
              </a:ln>
              <a:solidFill>
                <a:srgbClr val="2A700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4365104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NZ" sz="2800" b="1" dirty="0"/>
              <a:t>Play a low card </a:t>
            </a:r>
            <a:r>
              <a:rPr lang="en-NZ" sz="2800" b="1" u="sng" dirty="0"/>
              <a:t>TOWARDS</a:t>
            </a:r>
            <a:r>
              <a:rPr lang="en-NZ" sz="2800" b="1" dirty="0"/>
              <a:t> the King if 2</a:t>
            </a:r>
            <a:r>
              <a:rPr lang="en-NZ" sz="2800" b="1" baseline="30000" dirty="0"/>
              <a:t>nd</a:t>
            </a:r>
            <a:r>
              <a:rPr lang="en-NZ" sz="2800" b="1" dirty="0"/>
              <a:t> player does not play the Ace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305244"/>
              </p:ext>
            </p:extLst>
          </p:nvPr>
        </p:nvGraphicFramePr>
        <p:xfrm>
          <a:off x="1524000" y="908719"/>
          <a:ext cx="5208240" cy="23812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9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6078">
                <a:tc>
                  <a:txBody>
                    <a:bodyPr/>
                    <a:lstStyle/>
                    <a:p>
                      <a:r>
                        <a:rPr lang="en-NZ" sz="4000" b="1" dirty="0"/>
                        <a:t>Dummy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4000" b="1" dirty="0"/>
                        <a:t>K 9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093">
                <a:tc>
                  <a:txBody>
                    <a:bodyPr/>
                    <a:lstStyle/>
                    <a:p>
                      <a:endParaRPr lang="en-N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093">
                <a:tc>
                  <a:txBody>
                    <a:bodyPr/>
                    <a:lstStyle/>
                    <a:p>
                      <a:r>
                        <a:rPr lang="en-NZ" sz="4000" b="1" dirty="0"/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4000" b="1" dirty="0"/>
                        <a:t>7 6 4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NZ" sz="4400" b="1" dirty="0"/>
              <a:t>PLAY OF THE HAND – THE FINESSE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2128"/>
            <a:ext cx="8229600" cy="4389120"/>
          </a:xfrm>
        </p:spPr>
        <p:txBody>
          <a:bodyPr/>
          <a:lstStyle/>
          <a:p>
            <a:pPr algn="ctr">
              <a:buNone/>
            </a:pPr>
            <a:endParaRPr lang="en-NZ" sz="2800" dirty="0"/>
          </a:p>
          <a:p>
            <a:pPr algn="ctr">
              <a:buNone/>
            </a:pPr>
            <a:endParaRPr lang="en-NZ" sz="2800" b="1" dirty="0"/>
          </a:p>
          <a:p>
            <a:pPr algn="ctr">
              <a:buNone/>
            </a:pPr>
            <a:endParaRPr lang="en-NZ" sz="2800" b="1" dirty="0"/>
          </a:p>
          <a:p>
            <a:pPr algn="ctr">
              <a:buNone/>
            </a:pPr>
            <a:endParaRPr lang="en-NZ" sz="2400" b="1" dirty="0"/>
          </a:p>
          <a:p>
            <a:pPr algn="ctr">
              <a:buNone/>
            </a:pPr>
            <a:endParaRPr lang="en-NZ" sz="1800" b="1" i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NZ" sz="3600" b="1" i="1" dirty="0">
                <a:solidFill>
                  <a:srgbClr val="FF0000"/>
                </a:solidFill>
              </a:rPr>
              <a:t>How can we make 2 tricks in this suit?</a:t>
            </a:r>
          </a:p>
          <a:p>
            <a:pPr algn="ctr">
              <a:buNone/>
            </a:pPr>
            <a:endParaRPr lang="en-NZ" sz="9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5445224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buNone/>
            </a:pPr>
            <a:r>
              <a:rPr lang="en-NZ" sz="3200" b="1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Hope that the 2</a:t>
            </a:r>
            <a:r>
              <a:rPr lang="en-NZ" sz="3200" b="1" baseline="30000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nd</a:t>
            </a:r>
            <a:r>
              <a:rPr lang="en-NZ" sz="3200" b="1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 player has the missing ACE</a:t>
            </a:r>
            <a:endParaRPr lang="en-NZ" dirty="0">
              <a:ln>
                <a:solidFill>
                  <a:srgbClr val="2A700F"/>
                </a:solidFill>
              </a:ln>
              <a:solidFill>
                <a:srgbClr val="2A700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4365104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NZ" sz="2400" b="1" dirty="0"/>
              <a:t>Play a low card </a:t>
            </a:r>
            <a:r>
              <a:rPr lang="en-NZ" sz="2400" b="1" u="sng" dirty="0"/>
              <a:t>TOWARDS</a:t>
            </a:r>
            <a:r>
              <a:rPr lang="en-NZ" sz="2400" b="1" dirty="0"/>
              <a:t> the King if 2</a:t>
            </a:r>
            <a:r>
              <a:rPr lang="en-NZ" sz="2400" b="1" baseline="30000" dirty="0"/>
              <a:t>nd</a:t>
            </a:r>
            <a:r>
              <a:rPr lang="en-NZ" sz="2400" b="1" dirty="0"/>
              <a:t> player does not play the Ace … then repeat playing </a:t>
            </a:r>
            <a:r>
              <a:rPr lang="en-NZ" sz="2400" b="1" u="sng" dirty="0"/>
              <a:t>TOWARDS </a:t>
            </a:r>
            <a:r>
              <a:rPr lang="en-NZ" sz="2400" b="1" dirty="0"/>
              <a:t>the Queen</a:t>
            </a:r>
            <a:endParaRPr lang="en-NZ" sz="28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0" y="908719"/>
          <a:ext cx="5208240" cy="23812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9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6078">
                <a:tc>
                  <a:txBody>
                    <a:bodyPr/>
                    <a:lstStyle/>
                    <a:p>
                      <a:r>
                        <a:rPr lang="en-NZ" sz="4000" b="1" dirty="0"/>
                        <a:t>Dummy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4000" b="1" dirty="0"/>
                        <a:t>K Q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093">
                <a:tc>
                  <a:txBody>
                    <a:bodyPr/>
                    <a:lstStyle/>
                    <a:p>
                      <a:endParaRPr lang="en-N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093">
                <a:tc>
                  <a:txBody>
                    <a:bodyPr/>
                    <a:lstStyle/>
                    <a:p>
                      <a:r>
                        <a:rPr lang="en-NZ" sz="4000" b="1" dirty="0"/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4000" b="1" dirty="0"/>
                        <a:t>4 3 2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en-NZ" sz="4400" b="1" dirty="0"/>
              <a:t>PLAY OF THE HAND – THE FINESSE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endParaRPr lang="en-NZ" sz="1600" dirty="0"/>
          </a:p>
          <a:p>
            <a:pPr algn="ctr">
              <a:buNone/>
            </a:pPr>
            <a:r>
              <a:rPr lang="en-NZ" sz="4400" dirty="0"/>
              <a:t>As a </a:t>
            </a:r>
            <a:r>
              <a:rPr lang="en-NZ" sz="4400" b="1" dirty="0">
                <a:solidFill>
                  <a:srgbClr val="FF0000"/>
                </a:solidFill>
              </a:rPr>
              <a:t>GENERAL</a:t>
            </a:r>
            <a:r>
              <a:rPr lang="en-NZ" sz="4400" dirty="0"/>
              <a:t> rule</a:t>
            </a:r>
          </a:p>
          <a:p>
            <a:pPr algn="ctr">
              <a:buNone/>
            </a:pPr>
            <a:endParaRPr lang="en-NZ" sz="3200" dirty="0"/>
          </a:p>
          <a:p>
            <a:pPr algn="ctr">
              <a:buNone/>
            </a:pPr>
            <a:r>
              <a:rPr lang="en-NZ" sz="4400" dirty="0"/>
              <a:t>When you have missing honours, keep an eye out for an opportunity to </a:t>
            </a:r>
            <a:r>
              <a:rPr lang="en-NZ" sz="4400" b="1" dirty="0">
                <a:solidFill>
                  <a:srgbClr val="2A700F"/>
                </a:solidFill>
              </a:rPr>
              <a:t>FINESSE</a:t>
            </a:r>
            <a:r>
              <a:rPr lang="en-NZ" sz="4400" dirty="0"/>
              <a:t> hoping that the </a:t>
            </a:r>
            <a:r>
              <a:rPr lang="en-NZ" sz="4400" b="1" dirty="0">
                <a:solidFill>
                  <a:srgbClr val="2A700F"/>
                </a:solidFill>
              </a:rPr>
              <a:t>second player</a:t>
            </a:r>
            <a:r>
              <a:rPr lang="en-NZ" sz="4400" b="1" dirty="0"/>
              <a:t> </a:t>
            </a:r>
            <a:r>
              <a:rPr lang="en-NZ" sz="4400" dirty="0"/>
              <a:t>has the missing honours</a:t>
            </a:r>
            <a:endParaRPr lang="en-NZ" dirty="0"/>
          </a:p>
        </p:txBody>
      </p:sp>
      <p:pic>
        <p:nvPicPr>
          <p:cNvPr id="3075" name="Picture 3" descr="C:\Users\Amanda\AppData\Local\Microsoft\Windows\Temporary Internet Files\Content.IE5\J3X61OOY\MC90005520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552" y="1124744"/>
            <a:ext cx="2267744" cy="2934069"/>
          </a:xfrm>
          <a:prstGeom prst="rect">
            <a:avLst/>
          </a:prstGeom>
          <a:noFill/>
        </p:spPr>
      </p:pic>
      <p:pic>
        <p:nvPicPr>
          <p:cNvPr id="7" name="Picture 2" descr="C:\Users\Amanda\AppData\Local\Microsoft\Windows\Temporary Internet Files\Content.IE5\DLMTVB4T\MC90043268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14470" y="6228470"/>
            <a:ext cx="629530" cy="6295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224136"/>
          </a:xfrm>
        </p:spPr>
        <p:txBody>
          <a:bodyPr>
            <a:noAutofit/>
          </a:bodyPr>
          <a:lstStyle/>
          <a:p>
            <a:pPr algn="ctr"/>
            <a:r>
              <a:rPr lang="en-NZ" sz="7200" b="1" dirty="0"/>
              <a:t>BEGINNERS’ LESSONS</a:t>
            </a:r>
            <a:endParaRPr lang="en-NZ" sz="6600" b="1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3688" y="3933056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7544" y="1988840"/>
            <a:ext cx="8229600" cy="1224136"/>
          </a:xfrm>
          <a:prstGeom prst="rect">
            <a:avLst/>
          </a:prstGeom>
        </p:spPr>
        <p:txBody>
          <a:bodyPr vert="horz" lIns="0" rIns="0" bIns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j-ea"/>
                <a:cs typeface="+mj-cs"/>
              </a:rPr>
              <a:t>Please contact me if you have any questions</a:t>
            </a:r>
            <a:endParaRPr kumimoji="0" lang="en-NZ" sz="5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NZ Bridge">
      <a:dk1>
        <a:srgbClr val="000000"/>
      </a:dk1>
      <a:lt1>
        <a:srgbClr val="FFFFFF"/>
      </a:lt1>
      <a:dk2>
        <a:srgbClr val="182C58"/>
      </a:dk2>
      <a:lt2>
        <a:srgbClr val="FFFFF2"/>
      </a:lt2>
      <a:accent1>
        <a:srgbClr val="5EA23E"/>
      </a:accent1>
      <a:accent2>
        <a:srgbClr val="661A4E"/>
      </a:accent2>
      <a:accent3>
        <a:srgbClr val="4C9FC2"/>
      </a:accent3>
      <a:accent4>
        <a:srgbClr val="661A4E"/>
      </a:accent4>
      <a:accent5>
        <a:srgbClr val="4C9FC2"/>
      </a:accent5>
      <a:accent6>
        <a:srgbClr val="FF830D"/>
      </a:accent6>
      <a:hlink>
        <a:srgbClr val="4C9FC2"/>
      </a:hlink>
      <a:folHlink>
        <a:srgbClr val="5EA23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D555F79-922F-4380-B176-CD3330D02BF2}" vid="{E0A247CA-EDFC-4C11-8F13-C041541413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9406</TotalTime>
  <Words>384</Words>
  <Application>Microsoft Office PowerPoint</Application>
  <PresentationFormat>On-screen Show (4:3)</PresentationFormat>
  <Paragraphs>75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Big Shoulders Display Bold</vt:lpstr>
      <vt:lpstr>Calibri</vt:lpstr>
      <vt:lpstr>Gill Sans</vt:lpstr>
      <vt:lpstr>Office Theme</vt:lpstr>
      <vt:lpstr>1_Office Theme</vt:lpstr>
      <vt:lpstr>PowerPoint Presentation</vt:lpstr>
      <vt:lpstr>Tip   The Finesse</vt:lpstr>
      <vt:lpstr>PLAY OF THE HAND – THE FINESSE</vt:lpstr>
      <vt:lpstr>PLAY OF THE HAND – THE FINESSE</vt:lpstr>
      <vt:lpstr>PLAY OF THE HAND – THE FINESSE</vt:lpstr>
      <vt:lpstr>PLAY OF THE HAND – THE FINESSE</vt:lpstr>
      <vt:lpstr>PLAY OF THE HAND – THE FINESSE</vt:lpstr>
      <vt:lpstr>PLAY OF THE HAND – THE FINESSE</vt:lpstr>
      <vt:lpstr>BEGINNERS’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Smith</dc:creator>
  <cp:lastModifiedBy>Anna Kalma</cp:lastModifiedBy>
  <cp:revision>254</cp:revision>
  <dcterms:created xsi:type="dcterms:W3CDTF">2013-02-20T01:53:33Z</dcterms:created>
  <dcterms:modified xsi:type="dcterms:W3CDTF">2023-02-07T09:26:13Z</dcterms:modified>
</cp:coreProperties>
</file>