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86" r:id="rId2"/>
  </p:sldMasterIdLst>
  <p:notesMasterIdLst>
    <p:notesMasterId r:id="rId14"/>
  </p:notesMasterIdLst>
  <p:handoutMasterIdLst>
    <p:handoutMasterId r:id="rId15"/>
  </p:handoutMasterIdLst>
  <p:sldIdLst>
    <p:sldId id="426" r:id="rId3"/>
    <p:sldId id="418" r:id="rId4"/>
    <p:sldId id="419" r:id="rId5"/>
    <p:sldId id="420" r:id="rId6"/>
    <p:sldId id="428" r:id="rId7"/>
    <p:sldId id="422" r:id="rId8"/>
    <p:sldId id="429" r:id="rId9"/>
    <p:sldId id="424" r:id="rId10"/>
    <p:sldId id="430" r:id="rId11"/>
    <p:sldId id="425" r:id="rId12"/>
    <p:sldId id="42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7DF"/>
    <a:srgbClr val="2A7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A932C1-C613-41BA-842B-D20CA2536C00}" v="5" dt="2023-02-07T09:15:26.8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Kalma" userId="9ef0d98050134a70" providerId="LiveId" clId="{12A932C1-C613-41BA-842B-D20CA2536C00}"/>
    <pc:docChg chg="custSel modSld modMainMaster">
      <pc:chgData name="Anna Kalma" userId="9ef0d98050134a70" providerId="LiveId" clId="{12A932C1-C613-41BA-842B-D20CA2536C00}" dt="2023-02-07T09:15:35.408" v="8" actId="478"/>
      <pc:docMkLst>
        <pc:docMk/>
      </pc:docMkLst>
      <pc:sldChg chg="modSp">
        <pc:chgData name="Anna Kalma" userId="9ef0d98050134a70" providerId="LiveId" clId="{12A932C1-C613-41BA-842B-D20CA2536C00}" dt="2023-02-07T09:14:55.823" v="0"/>
        <pc:sldMkLst>
          <pc:docMk/>
          <pc:sldMk cId="1651461181" sldId="426"/>
        </pc:sldMkLst>
        <pc:spChg chg="mod">
          <ac:chgData name="Anna Kalma" userId="9ef0d98050134a70" providerId="LiveId" clId="{12A932C1-C613-41BA-842B-D20CA2536C00}" dt="2023-02-07T09:14:55.823" v="0"/>
          <ac:spMkLst>
            <pc:docMk/>
            <pc:sldMk cId="1651461181" sldId="426"/>
            <ac:spMk id="9" creationId="{00000000-0000-0000-0000-000000000000}"/>
          </ac:spMkLst>
        </pc:spChg>
      </pc:sldChg>
      <pc:sldChg chg="delSp mod">
        <pc:chgData name="Anna Kalma" userId="9ef0d98050134a70" providerId="LiveId" clId="{12A932C1-C613-41BA-842B-D20CA2536C00}" dt="2023-02-07T09:15:35.408" v="8" actId="478"/>
        <pc:sldMkLst>
          <pc:docMk/>
          <pc:sldMk cId="0" sldId="427"/>
        </pc:sldMkLst>
        <pc:picChg chg="del">
          <ac:chgData name="Anna Kalma" userId="9ef0d98050134a70" providerId="LiveId" clId="{12A932C1-C613-41BA-842B-D20CA2536C00}" dt="2023-02-07T09:15:35.408" v="8" actId="478"/>
          <ac:picMkLst>
            <pc:docMk/>
            <pc:sldMk cId="0" sldId="427"/>
            <ac:picMk id="6" creationId="{00000000-0000-0000-0000-000000000000}"/>
          </ac:picMkLst>
        </pc:picChg>
      </pc:sldChg>
      <pc:sldMasterChg chg="modSldLayout">
        <pc:chgData name="Anna Kalma" userId="9ef0d98050134a70" providerId="LiveId" clId="{12A932C1-C613-41BA-842B-D20CA2536C00}" dt="2023-02-07T09:15:26.880" v="7" actId="207"/>
        <pc:sldMasterMkLst>
          <pc:docMk/>
          <pc:sldMasterMk cId="301174218" sldId="2147483686"/>
        </pc:sldMasterMkLst>
        <pc:sldLayoutChg chg="addSp delSp modSp mod">
          <pc:chgData name="Anna Kalma" userId="9ef0d98050134a70" providerId="LiveId" clId="{12A932C1-C613-41BA-842B-D20CA2536C00}" dt="2023-02-07T09:15:21.248" v="6" actId="478"/>
          <pc:sldLayoutMkLst>
            <pc:docMk/>
            <pc:sldMasterMk cId="301174218" sldId="2147483686"/>
            <pc:sldLayoutMk cId="1515060004" sldId="2147483687"/>
          </pc:sldLayoutMkLst>
          <pc:spChg chg="add">
            <ac:chgData name="Anna Kalma" userId="9ef0d98050134a70" providerId="LiveId" clId="{12A932C1-C613-41BA-842B-D20CA2536C00}" dt="2023-02-07T09:14:55.823" v="0"/>
            <ac:spMkLst>
              <pc:docMk/>
              <pc:sldMasterMk cId="301174218" sldId="2147483686"/>
              <pc:sldLayoutMk cId="1515060004" sldId="2147483687"/>
              <ac:spMk id="8" creationId="{34064A3F-2BFF-44D6-1996-8B4D38B9DA98}"/>
            </ac:spMkLst>
          </pc:spChg>
          <pc:picChg chg="add">
            <ac:chgData name="Anna Kalma" userId="9ef0d98050134a70" providerId="LiveId" clId="{12A932C1-C613-41BA-842B-D20CA2536C00}" dt="2023-02-07T09:14:55.823" v="0"/>
            <ac:picMkLst>
              <pc:docMk/>
              <pc:sldMasterMk cId="301174218" sldId="2147483686"/>
              <pc:sldLayoutMk cId="1515060004" sldId="2147483687"/>
              <ac:picMk id="5" creationId="{9C741748-B2D5-A0E1-DCB8-6E2209DC92A9}"/>
            </ac:picMkLst>
          </pc:picChg>
          <pc:picChg chg="add del mod">
            <ac:chgData name="Anna Kalma" userId="9ef0d98050134a70" providerId="LiveId" clId="{12A932C1-C613-41BA-842B-D20CA2536C00}" dt="2023-02-07T09:15:21.248" v="6" actId="478"/>
            <ac:picMkLst>
              <pc:docMk/>
              <pc:sldMasterMk cId="301174218" sldId="2147483686"/>
              <pc:sldLayoutMk cId="1515060004" sldId="2147483687"/>
              <ac:picMk id="7" creationId="{F27B1051-C550-E536-2694-24EA21DB1A29}"/>
            </ac:picMkLst>
          </pc:picChg>
          <pc:picChg chg="add mod">
            <ac:chgData name="Anna Kalma" userId="9ef0d98050134a70" providerId="LiveId" clId="{12A932C1-C613-41BA-842B-D20CA2536C00}" dt="2023-02-07T09:15:15.522" v="4" actId="1076"/>
            <ac:picMkLst>
              <pc:docMk/>
              <pc:sldMasterMk cId="301174218" sldId="2147483686"/>
              <pc:sldLayoutMk cId="1515060004" sldId="2147483687"/>
              <ac:picMk id="9" creationId="{923DFD83-0913-E719-72F4-77DFB3A01423}"/>
            </ac:picMkLst>
          </pc:picChg>
        </pc:sldLayoutChg>
        <pc:sldLayoutChg chg="addSp modSp setBg">
          <pc:chgData name="Anna Kalma" userId="9ef0d98050134a70" providerId="LiveId" clId="{12A932C1-C613-41BA-842B-D20CA2536C00}" dt="2023-02-07T09:15:26.880" v="7" actId="207"/>
          <pc:sldLayoutMkLst>
            <pc:docMk/>
            <pc:sldMasterMk cId="301174218" sldId="2147483686"/>
            <pc:sldLayoutMk cId="964309905" sldId="2147483689"/>
          </pc:sldLayoutMkLst>
          <pc:spChg chg="mod">
            <ac:chgData name="Anna Kalma" userId="9ef0d98050134a70" providerId="LiveId" clId="{12A932C1-C613-41BA-842B-D20CA2536C00}" dt="2023-02-07T09:15:26.880" v="7" actId="207"/>
            <ac:spMkLst>
              <pc:docMk/>
              <pc:sldMasterMk cId="301174218" sldId="2147483686"/>
              <pc:sldLayoutMk cId="964309905" sldId="2147483689"/>
              <ac:spMk id="2" creationId="{00000000-0000-0000-0000-000000000000}"/>
            </ac:spMkLst>
          </pc:spChg>
          <pc:picChg chg="add mod">
            <ac:chgData name="Anna Kalma" userId="9ef0d98050134a70" providerId="LiveId" clId="{12A932C1-C613-41BA-842B-D20CA2536C00}" dt="2023-02-07T09:15:06.178" v="2"/>
            <ac:picMkLst>
              <pc:docMk/>
              <pc:sldMasterMk cId="301174218" sldId="2147483686"/>
              <pc:sldLayoutMk cId="964309905" sldId="2147483689"/>
              <ac:picMk id="4" creationId="{047B5BF5-F938-9983-2C45-75035638B93E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3690369-EA61-4D28-ABAA-339CB8F82449}" type="datetimeFigureOut">
              <a:rPr lang="en-NZ" smtClean="0"/>
              <a:pPr/>
              <a:t>7/02/2023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17E71328-DAE2-47C5-957A-12A4CF7223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396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54AD07A-8AE9-4621-8908-CC63674184FC}" type="datetimeFigureOut">
              <a:rPr lang="en-NZ" smtClean="0"/>
              <a:pPr/>
              <a:t>6/02/2023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141E241-F53C-41FE-9ADC-BC7D7146BCD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433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7921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192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29"/>
          <a:stretch/>
        </p:blipFill>
        <p:spPr>
          <a:xfrm>
            <a:off x="0" y="6237970"/>
            <a:ext cx="9144000" cy="601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921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7B7D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4" name="Picture 3" descr="Untitled-4.jpg">
            <a:extLst>
              <a:ext uri="{FF2B5EF4-FFF2-40B4-BE49-F238E27FC236}">
                <a16:creationId xmlns:a16="http://schemas.microsoft.com/office/drawing/2014/main" id="{047B5BF5-F938-9983-2C45-75035638B93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309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94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4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4877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331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14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70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7909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C741748-B2D5-A0E1-DCB8-6E2209DC92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29"/>
          <a:stretch/>
        </p:blipFill>
        <p:spPr>
          <a:xfrm>
            <a:off x="0" y="6237970"/>
            <a:ext cx="9144000" cy="601885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4064A3F-2BFF-44D6-1996-8B4D38B9DA98}"/>
              </a:ext>
            </a:extLst>
          </p:cNvPr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9" name="Picture 8" descr="Untitled-4.jpg">
            <a:extLst>
              <a:ext uri="{FF2B5EF4-FFF2-40B4-BE49-F238E27FC236}">
                <a16:creationId xmlns:a16="http://schemas.microsoft.com/office/drawing/2014/main" id="{923DFD83-0913-E719-72F4-77DFB3A014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244516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060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60400"/>
            <a:ext cx="6477000" cy="1320799"/>
          </a:xfrm>
          <a:prstGeom prst="rect">
            <a:avLst/>
          </a:prstGeom>
        </p:spPr>
        <p:txBody>
          <a:bodyPr vert="horz"/>
          <a:lstStyle>
            <a:lvl1pPr algn="l">
              <a:defRPr sz="3500"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36508" cy="4272388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628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52381">
              <a:schemeClr val="bg1"/>
            </a:gs>
            <a:gs pos="66667">
              <a:schemeClr val="accent6">
                <a:lumMod val="20000"/>
                <a:lumOff val="80000"/>
                <a:alpha val="43000"/>
              </a:schemeClr>
            </a:gs>
            <a:gs pos="81000">
              <a:schemeClr val="accent6">
                <a:lumMod val="40000"/>
                <a:lumOff val="60000"/>
                <a:alpha val="76000"/>
              </a:schemeClr>
            </a:gs>
            <a:gs pos="93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52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17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268760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BEGINNERS’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23048" y="3789040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1" descr="TBC 2012 logo smaller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27584" y="3357779"/>
            <a:ext cx="1584176" cy="1901010"/>
          </a:xfrm>
          <a:prstGeom prst="rect">
            <a:avLst/>
          </a:prstGeom>
          <a:noFill/>
        </p:spPr>
      </p:pic>
      <p:sp>
        <p:nvSpPr>
          <p:cNvPr id="9" name="Footer Placeholder 12"/>
          <p:cNvSpPr>
            <a:spLocks noGrp="1"/>
          </p:cNvSpPr>
          <p:nvPr>
            <p:ph type="ftr" sz="quarter" idx="4294967295"/>
          </p:nvPr>
        </p:nvSpPr>
        <p:spPr>
          <a:xfrm>
            <a:off x="0" y="5949950"/>
            <a:ext cx="8642350" cy="287338"/>
          </a:xfrm>
          <a:prstGeom prst="rect">
            <a:avLst/>
          </a:prstGeom>
        </p:spPr>
        <p:txBody>
          <a:bodyPr/>
          <a:lstStyle/>
          <a:p>
            <a:r>
              <a:rPr lang="en-NZ" sz="1100" dirty="0">
                <a:latin typeface="+mj-lt"/>
              </a:rPr>
              <a:t>© Copyright Reserved New Zealand Bridge Inc. 2015                                                                                                                           Prepared by Amanda Smith</a:t>
            </a:r>
          </a:p>
        </p:txBody>
      </p:sp>
    </p:spTree>
    <p:extLst>
      <p:ext uri="{BB962C8B-B14F-4D97-AF65-F5344CB8AC3E}">
        <p14:creationId xmlns:p14="http://schemas.microsoft.com/office/powerpoint/2010/main" val="1651461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509679" y="836712"/>
            <a:ext cx="8196650" cy="153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1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0761" y="2377412"/>
            <a:ext cx="8104713" cy="15556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7544" y="5374957"/>
            <a:ext cx="8208912" cy="646331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3600" b="1" dirty="0">
                <a:solidFill>
                  <a:srgbClr val="2A700F"/>
                </a:solidFill>
                <a:latin typeface="+mj-lt"/>
              </a:rPr>
              <a:t>How do we make more?</a:t>
            </a:r>
            <a:endParaRPr lang="en-NZ" sz="44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393305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dirty="0">
                <a:sym typeface="Symbol"/>
              </a:rPr>
              <a:t>’s is our best suit – there are only 6 out so our 5</a:t>
            </a:r>
            <a:r>
              <a:rPr lang="en-NZ" sz="2400" baseline="30000" dirty="0">
                <a:sym typeface="Symbol"/>
              </a:rPr>
              <a:t>th</a:t>
            </a:r>
            <a:r>
              <a:rPr lang="en-NZ" sz="2400" dirty="0">
                <a:sym typeface="Symbol"/>
              </a:rPr>
              <a:t> club should come good … BUT we have to play the Q first or we will be cut off from our hand</a:t>
            </a:r>
            <a:endParaRPr lang="en-NZ" sz="44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5000" b="1" dirty="0">
                <a:solidFill>
                  <a:srgbClr val="2A700F"/>
                </a:solidFill>
                <a:latin typeface="+mj-lt"/>
                <a:ea typeface="+mj-ea"/>
                <a:cs typeface="+mj-cs"/>
              </a:rPr>
              <a:t>3</a:t>
            </a:r>
            <a:r>
              <a:rPr kumimoji="0" lang="en-NZ" sz="50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 Contract = 3NT,   Lead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K</a:t>
            </a:r>
            <a:r>
              <a:rPr kumimoji="0" lang="en-NZ" sz="50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</a:t>
            </a:r>
            <a:endParaRPr kumimoji="0" lang="en-NZ" sz="50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224136"/>
          </a:xfrm>
        </p:spPr>
        <p:txBody>
          <a:bodyPr>
            <a:noAutofit/>
          </a:bodyPr>
          <a:lstStyle/>
          <a:p>
            <a:pPr algn="ctr"/>
            <a:r>
              <a:rPr lang="en-NZ" sz="7200" b="1" dirty="0"/>
              <a:t>BEGINNERS’ LESSONS</a:t>
            </a:r>
            <a:endParaRPr lang="en-NZ" sz="6600" b="1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3688" y="3933056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7544" y="1988840"/>
            <a:ext cx="8229600" cy="1224136"/>
          </a:xfrm>
          <a:prstGeom prst="rect">
            <a:avLst/>
          </a:prstGeom>
        </p:spPr>
        <p:txBody>
          <a:bodyPr vert="horz" lIns="0" rIns="0" bIns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j-ea"/>
                <a:cs typeface="+mj-cs"/>
              </a:rPr>
              <a:t>Please contact me if you have any questions</a:t>
            </a:r>
            <a:endParaRPr kumimoji="0" lang="en-NZ" sz="5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2520280"/>
          </a:xfrm>
        </p:spPr>
        <p:txBody>
          <a:bodyPr>
            <a:normAutofit/>
          </a:bodyPr>
          <a:lstStyle/>
          <a:p>
            <a:pPr algn="ctr"/>
            <a:r>
              <a:rPr lang="en-NZ" sz="4900" b="1" dirty="0"/>
              <a:t>Playing Tip </a:t>
            </a:r>
            <a:br>
              <a:rPr lang="en-NZ" sz="4400" b="1" dirty="0"/>
            </a:br>
            <a:br>
              <a:rPr lang="en-NZ" sz="4400" b="1" dirty="0"/>
            </a:br>
            <a:r>
              <a:rPr lang="en-NZ" sz="4400" dirty="0"/>
              <a:t>Playing a Side Suit</a:t>
            </a:r>
            <a:endParaRPr lang="en-N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NZ" sz="6000" b="1" dirty="0"/>
              <a:t>Playing a Side Suit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4136"/>
            <a:ext cx="8229600" cy="3164984"/>
          </a:xfrm>
        </p:spPr>
        <p:txBody>
          <a:bodyPr>
            <a:normAutofit fontScale="92500"/>
          </a:bodyPr>
          <a:lstStyle/>
          <a:p>
            <a:r>
              <a:rPr lang="en-NZ" sz="4000" dirty="0"/>
              <a:t>Count how many SURE tricks you have</a:t>
            </a:r>
          </a:p>
          <a:p>
            <a:r>
              <a:rPr lang="en-NZ" sz="4000" dirty="0"/>
              <a:t>Work out how many extra tricks you need</a:t>
            </a:r>
          </a:p>
          <a:p>
            <a:r>
              <a:rPr lang="en-NZ" sz="4000" dirty="0"/>
              <a:t>Try to work out where you can get your extra tricks from</a:t>
            </a:r>
          </a:p>
          <a:p>
            <a:pPr>
              <a:buNone/>
            </a:pPr>
            <a:endParaRPr lang="en-NZ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4707141"/>
            <a:ext cx="8424936" cy="954107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800" b="1" dirty="0">
                <a:solidFill>
                  <a:srgbClr val="2A700F"/>
                </a:solidFill>
                <a:latin typeface="+mj-lt"/>
              </a:rPr>
              <a:t>Establishing your longest / strongest suit is a great way to make extra tricks</a:t>
            </a:r>
            <a:endParaRPr lang="en-NZ" sz="3600" b="1" dirty="0">
              <a:solidFill>
                <a:srgbClr val="2A700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53619"/>
            <a:ext cx="8280920" cy="153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1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5764" y="2636913"/>
            <a:ext cx="8322700" cy="15899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3528" y="5313402"/>
            <a:ext cx="8208912" cy="523220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800" b="1" dirty="0">
                <a:solidFill>
                  <a:srgbClr val="2A700F"/>
                </a:solidFill>
                <a:latin typeface="+mj-lt"/>
              </a:rPr>
              <a:t>How many certain tricks?</a:t>
            </a:r>
            <a:endParaRPr lang="en-NZ" sz="40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356243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b="1" dirty="0">
                <a:latin typeface="+mj-lt"/>
                <a:sym typeface="Symbol"/>
              </a:rPr>
              <a:t>=1, =0,=2,=2 … Total = 5</a:t>
            </a:r>
            <a:endParaRPr lang="en-NZ" sz="2400" b="1" dirty="0"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0"/>
            <a:ext cx="8229600" cy="82758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 Contract = 1NT,   Lead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Q</a:t>
            </a:r>
            <a:endParaRPr kumimoji="0" lang="en-NZ" sz="4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53619"/>
            <a:ext cx="8280920" cy="153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1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5764" y="2636913"/>
            <a:ext cx="8322700" cy="15899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3528" y="5313402"/>
            <a:ext cx="8208912" cy="523220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800" b="1" dirty="0">
                <a:solidFill>
                  <a:srgbClr val="2A700F"/>
                </a:solidFill>
                <a:latin typeface="+mj-lt"/>
              </a:rPr>
              <a:t>How many certain tricks?</a:t>
            </a:r>
            <a:endParaRPr lang="en-NZ" sz="40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356243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b="1" dirty="0">
                <a:latin typeface="+mj-lt"/>
                <a:sym typeface="Symbol"/>
              </a:rPr>
              <a:t>Clubs is our best suit, so lose a club to establish the rest of the club tricks</a:t>
            </a:r>
            <a:endParaRPr lang="en-NZ" sz="6000" b="1" dirty="0"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0"/>
            <a:ext cx="8229600" cy="82758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 Contract = 1NT,   Lead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Q</a:t>
            </a:r>
            <a:endParaRPr kumimoji="0" lang="en-NZ" sz="4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5536" y="980728"/>
            <a:ext cx="8424936" cy="153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1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5764" y="2582057"/>
            <a:ext cx="8394708" cy="15556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7544" y="5230941"/>
            <a:ext cx="8208912" cy="46166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400" b="1" dirty="0">
                <a:solidFill>
                  <a:srgbClr val="2A700F"/>
                </a:solidFill>
                <a:latin typeface="+mj-lt"/>
              </a:rPr>
              <a:t>How many tricks might you lose?</a:t>
            </a:r>
            <a:endParaRPr lang="en-NZ" sz="32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221088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b="1" dirty="0">
                <a:latin typeface="+mj-lt"/>
                <a:sym typeface="Symbol"/>
              </a:rPr>
              <a:t>=2, =0,=1,=1 … Total = 4</a:t>
            </a:r>
            <a:endParaRPr lang="en-NZ" sz="2400" b="1" dirty="0"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 Contract = 4</a:t>
            </a: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</a:t>
            </a: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K</a:t>
            </a:r>
            <a:endParaRPr kumimoji="0" lang="en-NZ" sz="4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5536" y="980728"/>
            <a:ext cx="8424936" cy="153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1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5764" y="2582057"/>
            <a:ext cx="8394708" cy="15556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7544" y="5230941"/>
            <a:ext cx="8208912" cy="46166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400" b="1" dirty="0">
                <a:solidFill>
                  <a:srgbClr val="2A700F"/>
                </a:solidFill>
                <a:latin typeface="+mj-lt"/>
              </a:rPr>
              <a:t>How many tricks might you lose?</a:t>
            </a:r>
            <a:endParaRPr lang="en-NZ" sz="32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221088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b="1" dirty="0">
                <a:solidFill>
                  <a:schemeClr val="bg2">
                    <a:lumMod val="25000"/>
                  </a:schemeClr>
                </a:solidFill>
                <a:latin typeface="+mj-lt"/>
                <a:sym typeface="Symbol"/>
              </a:rPr>
              <a:t>Draw trumps, then set up the  suit immediately (lose A) to discard a  loser</a:t>
            </a:r>
            <a:endParaRPr lang="en-NZ" sz="40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 Contract = 4</a:t>
            </a: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</a:t>
            </a: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  Lead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K</a:t>
            </a:r>
            <a:endParaRPr kumimoji="0" lang="en-NZ" sz="4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09679" y="980728"/>
            <a:ext cx="8196650" cy="153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1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761" y="2582057"/>
            <a:ext cx="8104713" cy="15556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3528" y="5302949"/>
            <a:ext cx="8208912" cy="523220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800" b="1" dirty="0">
                <a:solidFill>
                  <a:srgbClr val="2A700F"/>
                </a:solidFill>
                <a:latin typeface="+mj-lt"/>
              </a:rPr>
              <a:t>How many certain tricks?</a:t>
            </a:r>
            <a:endParaRPr lang="en-NZ" sz="36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204826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400" b="1" dirty="0">
                <a:latin typeface="+mj-lt"/>
                <a:sym typeface="Symbol"/>
              </a:rPr>
              <a:t>=1, =2,=1,=4 … Total = 8</a:t>
            </a:r>
            <a:endParaRPr lang="en-NZ" sz="2400" b="1" dirty="0"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4400" b="1" dirty="0">
                <a:solidFill>
                  <a:srgbClr val="2A700F"/>
                </a:solidFill>
                <a:latin typeface="+mj-lt"/>
                <a:ea typeface="+mj-ea"/>
                <a:cs typeface="+mj-cs"/>
              </a:rPr>
              <a:t>3</a:t>
            </a: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 Contract = 3NT,   Lead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K</a:t>
            </a:r>
            <a:endParaRPr kumimoji="0" lang="en-NZ" sz="4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09679" y="980728"/>
            <a:ext cx="8196650" cy="153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1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761" y="2582057"/>
            <a:ext cx="8104713" cy="15556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3528" y="5302949"/>
            <a:ext cx="8208912" cy="523220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NZ" sz="2800" b="1" dirty="0">
                <a:solidFill>
                  <a:srgbClr val="2A700F"/>
                </a:solidFill>
                <a:latin typeface="+mj-lt"/>
              </a:rPr>
              <a:t>How many certain tricks?</a:t>
            </a:r>
            <a:endParaRPr lang="en-NZ" sz="3600" b="1" dirty="0"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4204826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000" b="1" dirty="0">
                <a:latin typeface="+mj-lt"/>
                <a:sym typeface="Symbol"/>
              </a:rPr>
              <a:t>’s is our best suit – there are only 6 out so our 5</a:t>
            </a:r>
            <a:r>
              <a:rPr lang="en-NZ" sz="2000" b="1" baseline="30000" dirty="0">
                <a:latin typeface="+mj-lt"/>
                <a:sym typeface="Symbol"/>
              </a:rPr>
              <a:t>th</a:t>
            </a:r>
            <a:r>
              <a:rPr lang="en-NZ" sz="2000" b="1" dirty="0">
                <a:latin typeface="+mj-lt"/>
                <a:sym typeface="Symbol"/>
              </a:rPr>
              <a:t> club should come good … BUT we have to play the Q first or we will be cut off from our hand</a:t>
            </a:r>
            <a:endParaRPr lang="en-NZ" sz="2000" b="1" dirty="0">
              <a:latin typeface="+mj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-315416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4400" b="1" dirty="0">
                <a:solidFill>
                  <a:srgbClr val="2A700F"/>
                </a:solidFill>
                <a:latin typeface="+mj-lt"/>
                <a:ea typeface="+mj-ea"/>
                <a:cs typeface="+mj-cs"/>
              </a:rPr>
              <a:t>3</a:t>
            </a:r>
            <a:r>
              <a:rPr kumimoji="0" lang="en-NZ" sz="44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 Contract = 3NT,   Lead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NZ" sz="4400" b="1" i="0" u="none" strike="noStrike" kern="1200" cap="none" spc="0" normalizeH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K</a:t>
            </a:r>
            <a:endParaRPr kumimoji="0" lang="en-NZ" sz="4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NZ Bridge">
      <a:dk1>
        <a:srgbClr val="000000"/>
      </a:dk1>
      <a:lt1>
        <a:srgbClr val="FFFFFF"/>
      </a:lt1>
      <a:dk2>
        <a:srgbClr val="182C58"/>
      </a:dk2>
      <a:lt2>
        <a:srgbClr val="FFFFF2"/>
      </a:lt2>
      <a:accent1>
        <a:srgbClr val="5EA23E"/>
      </a:accent1>
      <a:accent2>
        <a:srgbClr val="661A4E"/>
      </a:accent2>
      <a:accent3>
        <a:srgbClr val="4C9FC2"/>
      </a:accent3>
      <a:accent4>
        <a:srgbClr val="661A4E"/>
      </a:accent4>
      <a:accent5>
        <a:srgbClr val="4C9FC2"/>
      </a:accent5>
      <a:accent6>
        <a:srgbClr val="FF830D"/>
      </a:accent6>
      <a:hlink>
        <a:srgbClr val="4C9FC2"/>
      </a:hlink>
      <a:folHlink>
        <a:srgbClr val="5EA23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D555F79-922F-4380-B176-CD3330D02BF2}" vid="{E0A247CA-EDFC-4C11-8F13-C041541413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10432</TotalTime>
  <Words>403</Words>
  <Application>Microsoft Office PowerPoint</Application>
  <PresentationFormat>On-screen Show (4:3)</PresentationFormat>
  <Paragraphs>39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Big Shoulders Display Bold</vt:lpstr>
      <vt:lpstr>Calibri</vt:lpstr>
      <vt:lpstr>Gill Sans</vt:lpstr>
      <vt:lpstr>Office Theme</vt:lpstr>
      <vt:lpstr>1_Office Theme</vt:lpstr>
      <vt:lpstr>PowerPoint Presentation</vt:lpstr>
      <vt:lpstr>Playing Tip   Playing a Side Suit</vt:lpstr>
      <vt:lpstr>Playing a Side Suit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BEGINNERS’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Smith</dc:creator>
  <cp:lastModifiedBy>Anna Kalma</cp:lastModifiedBy>
  <cp:revision>247</cp:revision>
  <dcterms:created xsi:type="dcterms:W3CDTF">2013-02-20T01:53:33Z</dcterms:created>
  <dcterms:modified xsi:type="dcterms:W3CDTF">2023-02-07T09:15:35Z</dcterms:modified>
</cp:coreProperties>
</file>